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6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33" autoAdjust="0"/>
  </p:normalViewPr>
  <p:slideViewPr>
    <p:cSldViewPr>
      <p:cViewPr varScale="1">
        <p:scale>
          <a:sx n="84" d="100"/>
          <a:sy n="84" d="100"/>
        </p:scale>
        <p:origin x="5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52C-1823-4B95-A8F5-D65A23D9939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1FC-C4DA-41DB-B436-2FD881BEAB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52C-1823-4B95-A8F5-D65A23D9939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1FC-C4DA-41DB-B436-2FD881BEAB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52C-1823-4B95-A8F5-D65A23D9939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1FC-C4DA-41DB-B436-2FD881BEAB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52C-1823-4B95-A8F5-D65A23D9939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1FC-C4DA-41DB-B436-2FD881BEAB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52C-1823-4B95-A8F5-D65A23D9939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1FC-C4DA-41DB-B436-2FD881BEAB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52C-1823-4B95-A8F5-D65A23D9939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1FC-C4DA-41DB-B436-2FD881BEAB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52C-1823-4B95-A8F5-D65A23D9939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1FC-C4DA-41DB-B436-2FD881BEAB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52C-1823-4B95-A8F5-D65A23D9939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1FC-C4DA-41DB-B436-2FD881BEAB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52C-1823-4B95-A8F5-D65A23D9939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1FC-C4DA-41DB-B436-2FD881BEAB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52C-1823-4B95-A8F5-D65A23D9939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1FC-C4DA-41DB-B436-2FD881BEAB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652C-1823-4B95-A8F5-D65A23D9939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6041FC-C4DA-41DB-B436-2FD881BEAB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A4652C-1823-4B95-A8F5-D65A23D9939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6041FC-C4DA-41DB-B436-2FD881BEAB5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6745224" cy="21336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</a:rPr>
              <a:t>STEPS</a:t>
            </a:r>
            <a:r>
              <a:rPr lang="en-US" sz="6600" b="1" baseline="0" dirty="0" smtClean="0">
                <a:solidFill>
                  <a:srgbClr val="7030A0"/>
                </a:solidFill>
              </a:rPr>
              <a:t> ON </a:t>
            </a:r>
            <a:br>
              <a:rPr lang="en-US" sz="6600" b="1" baseline="0" dirty="0" smtClean="0">
                <a:solidFill>
                  <a:srgbClr val="7030A0"/>
                </a:solidFill>
              </a:rPr>
            </a:br>
            <a:r>
              <a:rPr lang="en-US" sz="6600" b="1" dirty="0" smtClean="0">
                <a:solidFill>
                  <a:srgbClr val="7030A0"/>
                </a:solidFill>
              </a:rPr>
              <a:t>HOW TO RUN </a:t>
            </a:r>
            <a:br>
              <a:rPr lang="en-US" sz="6600" b="1" dirty="0" smtClean="0">
                <a:solidFill>
                  <a:srgbClr val="7030A0"/>
                </a:solidFill>
              </a:rPr>
            </a:br>
            <a:r>
              <a:rPr lang="en-US" sz="6600" b="1" dirty="0" smtClean="0">
                <a:solidFill>
                  <a:srgbClr val="7030A0"/>
                </a:solidFill>
              </a:rPr>
              <a:t>998 REPORT</a:t>
            </a:r>
            <a:endParaRPr lang="en-US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088"/>
            <a:ext cx="7848600" cy="1143000"/>
          </a:xfrm>
        </p:spPr>
        <p:txBody>
          <a:bodyPr/>
          <a:lstStyle/>
          <a:p>
            <a:r>
              <a:rPr lang="en-US" dirty="0" smtClean="0"/>
              <a:t>Click “Print”</a:t>
            </a:r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799" y="1935163"/>
            <a:ext cx="740640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8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Have  a choice of printing or saving it as a CSV to a folder.</a:t>
            </a:r>
            <a:br>
              <a:rPr lang="en-US" dirty="0" smtClean="0"/>
            </a:br>
            <a:r>
              <a:rPr lang="en-US" dirty="0" smtClean="0"/>
              <a:t>Then click “</a:t>
            </a:r>
            <a:r>
              <a:rPr lang="en-US" b="1" dirty="0" smtClean="0"/>
              <a:t>OK”</a:t>
            </a:r>
            <a:endParaRPr lang="en-US" b="1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743200"/>
            <a:ext cx="47053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6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Client Services Report</a:t>
            </a:r>
            <a:endParaRPr lang="en-US" dirty="0"/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33600"/>
            <a:ext cx="8229600" cy="328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7030A0"/>
                </a:solidFill>
              </a:rPr>
              <a:t>Thank you.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8502"/>
            <a:ext cx="8077200" cy="1143000"/>
          </a:xfrm>
        </p:spPr>
        <p:txBody>
          <a:bodyPr/>
          <a:lstStyle/>
          <a:p>
            <a:r>
              <a:rPr lang="en-US" dirty="0" smtClean="0"/>
              <a:t>Click this symbol</a:t>
            </a: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948804"/>
            <a:ext cx="8229600" cy="354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914400" cy="120950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782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“Client Services Report”</a:t>
            </a:r>
            <a:endParaRPr lang="en-US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37686"/>
            <a:ext cx="8229600" cy="438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6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924800" cy="896112"/>
          </a:xfrm>
        </p:spPr>
        <p:txBody>
          <a:bodyPr/>
          <a:lstStyle/>
          <a:p>
            <a:r>
              <a:rPr lang="en-US" dirty="0" smtClean="0"/>
              <a:t>Load the template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38" y="1935163"/>
            <a:ext cx="7647124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8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 “998 Client Progress </a:t>
            </a:r>
            <a:br>
              <a:rPr lang="en-US" dirty="0" smtClean="0"/>
            </a:br>
            <a:r>
              <a:rPr lang="en-US" dirty="0" smtClean="0"/>
              <a:t>Note Audit Report”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900" y="2110581"/>
            <a:ext cx="6934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8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Selection 3</a:t>
            </a:r>
            <a:br>
              <a:rPr lang="en-US" dirty="0" smtClean="0"/>
            </a:br>
            <a:r>
              <a:rPr lang="en-US" dirty="0" smtClean="0"/>
              <a:t>Enter UNIT/</a:t>
            </a:r>
            <a:r>
              <a:rPr lang="en-US" dirty="0" err="1" smtClean="0"/>
              <a:t>SubUnit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6" y="1935163"/>
            <a:ext cx="7652208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8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Selection 5</a:t>
            </a:r>
            <a:br>
              <a:rPr lang="en-US" dirty="0" smtClean="0"/>
            </a:br>
            <a:r>
              <a:rPr lang="en-US" dirty="0" smtClean="0"/>
              <a:t>Enter UNIT/</a:t>
            </a:r>
            <a:r>
              <a:rPr lang="en-US" dirty="0" err="1" smtClean="0"/>
              <a:t>SubUnit</a:t>
            </a:r>
            <a:r>
              <a:rPr lang="en-US" dirty="0" smtClean="0"/>
              <a:t> also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7" y="1828801"/>
            <a:ext cx="78493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1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Selection 8</a:t>
            </a:r>
            <a:br>
              <a:rPr lang="en-US" dirty="0" smtClean="0"/>
            </a:br>
            <a:r>
              <a:rPr lang="en-US" dirty="0" smtClean="0"/>
              <a:t>Enter Date Range, etc.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6" y="1828801"/>
            <a:ext cx="795005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4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08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Print column can be updated if you would like to add the </a:t>
            </a:r>
            <a:r>
              <a:rPr lang="en-US" dirty="0" err="1" smtClean="0"/>
              <a:t>SubUnit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137" y="1935163"/>
            <a:ext cx="763572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8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47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Flow</vt:lpstr>
      <vt:lpstr>STEPS ON  HOW TO RUN  998 REPORT</vt:lpstr>
      <vt:lpstr>Click this symbol</vt:lpstr>
      <vt:lpstr>Open “Client Services Report”</vt:lpstr>
      <vt:lpstr>Load the template</vt:lpstr>
      <vt:lpstr>Select “998 Client Progress  Note Audit Report”</vt:lpstr>
      <vt:lpstr>Selection 3 Enter UNIT/SubUnit</vt:lpstr>
      <vt:lpstr>Selection 5 Enter UNIT/SubUnit also</vt:lpstr>
      <vt:lpstr> Selection 8 Enter Date Range, etc.</vt:lpstr>
      <vt:lpstr>Print column can be updated if you would like to add the SubUnit</vt:lpstr>
      <vt:lpstr>Click “Print”</vt:lpstr>
      <vt:lpstr>     Have  a choice of printing or saving it as a CSV to a folder. Then click “OK”</vt:lpstr>
      <vt:lpstr>     Client Services Report</vt:lpstr>
      <vt:lpstr>PowerPoint Presentation</vt:lpstr>
    </vt:vector>
  </TitlesOfParts>
  <Company>The County of San Diego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RUN 998 REPORT</dc:title>
  <dc:creator>Bondoc, Renato M.</dc:creator>
  <cp:lastModifiedBy>Vallejo, Soraida</cp:lastModifiedBy>
  <cp:revision>19</cp:revision>
  <dcterms:created xsi:type="dcterms:W3CDTF">2016-02-26T20:56:01Z</dcterms:created>
  <dcterms:modified xsi:type="dcterms:W3CDTF">2018-10-29T17:15:06Z</dcterms:modified>
</cp:coreProperties>
</file>