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4"/>
    <p:sldMasterId id="2147483691" r:id="rId5"/>
    <p:sldMasterId id="2147483682" r:id="rId6"/>
    <p:sldMasterId id="2147483713" r:id="rId7"/>
  </p:sldMasterIdLst>
  <p:notesMasterIdLst>
    <p:notesMasterId r:id="rId20"/>
  </p:notesMasterIdLst>
  <p:sldIdLst>
    <p:sldId id="262" r:id="rId8"/>
    <p:sldId id="280" r:id="rId9"/>
    <p:sldId id="274" r:id="rId10"/>
    <p:sldId id="277" r:id="rId11"/>
    <p:sldId id="278" r:id="rId12"/>
    <p:sldId id="270" r:id="rId13"/>
    <p:sldId id="272" r:id="rId14"/>
    <p:sldId id="271" r:id="rId15"/>
    <p:sldId id="275" r:id="rId16"/>
    <p:sldId id="279" r:id="rId17"/>
    <p:sldId id="276" r:id="rId18"/>
    <p:sldId id="28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95959"/>
    <a:srgbClr val="838487"/>
    <a:srgbClr val="36C0C8"/>
    <a:srgbClr val="FAA633"/>
    <a:srgbClr val="A5BA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0" d="100"/>
          <a:sy n="100" d="100"/>
        </p:scale>
        <p:origin x="78"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17DCE0-01AE-44C6-83EA-9B5D657E8B8A}" type="datetimeFigureOut">
              <a:rPr lang="en-US" smtClean="0"/>
              <a:t>6/20/2019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487078-10C4-4A69-8ADC-EF354A596F2A}" type="slidenum">
              <a:rPr lang="en-US" smtClean="0"/>
              <a:t>‹#›</a:t>
            </a:fld>
            <a:endParaRPr lang="en-US"/>
          </a:p>
        </p:txBody>
      </p:sp>
    </p:spTree>
    <p:extLst>
      <p:ext uri="{BB962C8B-B14F-4D97-AF65-F5344CB8AC3E}">
        <p14:creationId xmlns:p14="http://schemas.microsoft.com/office/powerpoint/2010/main" val="3724790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7710" y="0"/>
            <a:ext cx="10515600" cy="1325563"/>
          </a:xfrm>
        </p:spPr>
        <p:txBody>
          <a:bodyPr/>
          <a:lstStyle>
            <a:lvl1pPr>
              <a:defRPr sz="4000" b="0" cap="all" baseline="0">
                <a:solidFill>
                  <a:schemeClr val="bg1"/>
                </a:solidFill>
                <a:latin typeface="Arial" panose="020B0604020202020204" pitchFamily="34" charset="0"/>
                <a:cs typeface="Arial" panose="020B0604020202020204" pitchFamily="34" charset="0"/>
              </a:defRPr>
            </a:lvl1pPr>
          </a:lstStyle>
          <a:p>
            <a:r>
              <a:rPr lang="en-US" dirty="0"/>
              <a:t>Click to edit</a:t>
            </a:r>
          </a:p>
        </p:txBody>
      </p:sp>
      <p:sp>
        <p:nvSpPr>
          <p:cNvPr id="3" name="Content Placeholder 2"/>
          <p:cNvSpPr>
            <a:spLocks noGrp="1"/>
          </p:cNvSpPr>
          <p:nvPr>
            <p:ph sz="half" idx="1"/>
          </p:nvPr>
        </p:nvSpPr>
        <p:spPr>
          <a:xfrm>
            <a:off x="613910" y="1825625"/>
            <a:ext cx="5181600" cy="4351338"/>
          </a:xfrm>
        </p:spPr>
        <p:txBody>
          <a:bodyPr/>
          <a:lstStyle>
            <a:lvl1pPr marL="228600" indent="-228600">
              <a:buClr>
                <a:srgbClr val="36C0C8"/>
              </a:buClr>
              <a:buFont typeface="Wingdings" panose="05000000000000000000" pitchFamily="2" charset="2"/>
              <a:buChar char="§"/>
              <a:defRPr/>
            </a:lvl1pPr>
            <a:lvl2pPr marL="685800" indent="-228600">
              <a:buClr>
                <a:srgbClr val="FAA633"/>
              </a:buClr>
              <a:buFont typeface="Wingdings" panose="05000000000000000000" pitchFamily="2" charset="2"/>
              <a:buChar char="§"/>
              <a:defRPr/>
            </a:lvl2pPr>
            <a:lvl3pPr marL="1257300" indent="-342900">
              <a:buClr>
                <a:srgbClr val="A5BA49"/>
              </a:buClr>
              <a:buFont typeface="Wingdings" panose="05000000000000000000" pitchFamily="2" charset="2"/>
              <a:buChar char="§"/>
              <a:defRPr/>
            </a:lvl3pPr>
            <a:lvl4pPr marL="1600200" indent="-228600">
              <a:buFont typeface="Wingdings" panose="05000000000000000000" pitchFamily="2" charset="2"/>
              <a:buChar char="§"/>
              <a:defRPr>
                <a:solidFill>
                  <a:schemeClr val="accent4"/>
                </a:solidFill>
              </a:defRPr>
            </a:lvl4pPr>
            <a:lvl5pPr marL="2057400" indent="-228600">
              <a:buFont typeface="Wingdings" panose="05000000000000000000" pitchFamily="2" charset="2"/>
              <a:buChar char="§"/>
              <a:defRPr>
                <a:solidFill>
                  <a:schemeClr val="accent5"/>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A7756D4-4164-4EF1-91F6-9FC160FBDE7F}" type="datetimeFigureOut">
              <a:rPr lang="en-US" smtClean="0"/>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653FBF-5238-4FF9-AF07-A5A9C466020F}" type="slidenum">
              <a:rPr lang="en-US" smtClean="0"/>
              <a:t>‹#›</a:t>
            </a:fld>
            <a:endParaRPr lang="en-US"/>
          </a:p>
        </p:txBody>
      </p:sp>
      <p:sp>
        <p:nvSpPr>
          <p:cNvPr id="8" name="Content Placeholder 2"/>
          <p:cNvSpPr>
            <a:spLocks noGrp="1"/>
          </p:cNvSpPr>
          <p:nvPr>
            <p:ph sz="half" idx="13"/>
          </p:nvPr>
        </p:nvSpPr>
        <p:spPr>
          <a:xfrm>
            <a:off x="6368359" y="1825625"/>
            <a:ext cx="5181600" cy="4351338"/>
          </a:xfrm>
        </p:spPr>
        <p:txBody>
          <a:bodyPr/>
          <a:lstStyle>
            <a:lvl1pPr marL="228600" indent="-228600">
              <a:buClr>
                <a:srgbClr val="36C0C8"/>
              </a:buClr>
              <a:buFont typeface="Wingdings" panose="05000000000000000000" pitchFamily="2" charset="2"/>
              <a:buChar char="§"/>
              <a:defRPr/>
            </a:lvl1pPr>
            <a:lvl2pPr marL="685800" indent="-228600">
              <a:buClr>
                <a:srgbClr val="FAA633"/>
              </a:buClr>
              <a:buFont typeface="Wingdings" panose="05000000000000000000" pitchFamily="2" charset="2"/>
              <a:buChar char="§"/>
              <a:defRPr/>
            </a:lvl2pPr>
            <a:lvl3pPr marL="1257300" indent="-342900">
              <a:buClr>
                <a:srgbClr val="A5BA49"/>
              </a:buClr>
              <a:buFont typeface="Wingdings" panose="05000000000000000000" pitchFamily="2" charset="2"/>
              <a:buChar char="§"/>
              <a:defRPr/>
            </a:lvl3pPr>
            <a:lvl4pPr marL="1600200" indent="-228600">
              <a:buFont typeface="Wingdings" panose="05000000000000000000" pitchFamily="2" charset="2"/>
              <a:buChar char="§"/>
              <a:defRPr>
                <a:solidFill>
                  <a:schemeClr val="accent4"/>
                </a:solidFill>
              </a:defRPr>
            </a:lvl4pPr>
            <a:lvl5pPr marL="2057400" indent="-228600">
              <a:buFont typeface="Wingdings" panose="05000000000000000000" pitchFamily="2" charset="2"/>
              <a:buChar char="§"/>
              <a:defRPr>
                <a:solidFill>
                  <a:schemeClr val="accent5"/>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44163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420" y="2986"/>
            <a:ext cx="10515600" cy="1325563"/>
          </a:xfrm>
        </p:spPr>
        <p:txBody>
          <a:bodyPr>
            <a:normAutofit/>
          </a:bodyPr>
          <a:lstStyle>
            <a:lvl1pPr>
              <a:defRPr sz="3600" b="0" cap="all" baseline="0">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p:cNvSpPr>
            <a:spLocks noGrp="1"/>
          </p:cNvSpPr>
          <p:nvPr>
            <p:ph type="dt" sz="half" idx="10"/>
          </p:nvPr>
        </p:nvSpPr>
        <p:spPr/>
        <p:txBody>
          <a:bodyPr/>
          <a:lstStyle/>
          <a:p>
            <a:fld id="{565BB2C6-C38F-40FC-B76E-CA4ADDB8EFA1}" type="datetimeFigureOut">
              <a:rPr lang="en-US" smtClean="0"/>
              <a:t>6/20/2019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E23F92-6B88-42A8-917C-9430675F19D3}" type="slidenum">
              <a:rPr lang="en-US" smtClean="0"/>
              <a:t>‹#›</a:t>
            </a:fld>
            <a:endParaRPr lang="en-US"/>
          </a:p>
        </p:txBody>
      </p:sp>
      <p:sp>
        <p:nvSpPr>
          <p:cNvPr id="7" name="Text Placeholder 7"/>
          <p:cNvSpPr>
            <a:spLocks noGrp="1"/>
          </p:cNvSpPr>
          <p:nvPr>
            <p:ph type="body" sz="quarter" idx="13"/>
          </p:nvPr>
        </p:nvSpPr>
        <p:spPr>
          <a:xfrm>
            <a:off x="838200" y="1434761"/>
            <a:ext cx="10823418" cy="769594"/>
          </a:xfrm>
        </p:spPr>
        <p:txBody>
          <a:bodyPr>
            <a:noAutofit/>
          </a:bodyPr>
          <a:lstStyle>
            <a:lvl1pPr marL="0" indent="0">
              <a:buNone/>
              <a:defRPr sz="2400" cap="all">
                <a:solidFill>
                  <a:schemeClr val="accent3"/>
                </a:solidFill>
              </a:defRPr>
            </a:lvl1pPr>
            <a:lvl2pPr>
              <a:defRPr sz="2400">
                <a:solidFill>
                  <a:schemeClr val="accent2">
                    <a:lumMod val="20000"/>
                    <a:lumOff val="80000"/>
                  </a:schemeClr>
                </a:solidFill>
              </a:defRPr>
            </a:lvl2pPr>
            <a:lvl3pPr>
              <a:defRPr sz="2400">
                <a:solidFill>
                  <a:schemeClr val="accent2">
                    <a:lumMod val="20000"/>
                    <a:lumOff val="80000"/>
                  </a:schemeClr>
                </a:solidFill>
              </a:defRPr>
            </a:lvl3pPr>
            <a:lvl4pPr>
              <a:defRPr sz="2400">
                <a:solidFill>
                  <a:schemeClr val="accent2">
                    <a:lumMod val="20000"/>
                    <a:lumOff val="80000"/>
                  </a:schemeClr>
                </a:solidFill>
              </a:defRPr>
            </a:lvl4pPr>
            <a:lvl5pPr>
              <a:defRPr sz="2400">
                <a:solidFill>
                  <a:schemeClr val="accent2">
                    <a:lumMod val="20000"/>
                    <a:lumOff val="80000"/>
                  </a:schemeClr>
                </a:solidFill>
              </a:defRPr>
            </a:lvl5pPr>
          </a:lstStyle>
          <a:p>
            <a:pPr lvl="0"/>
            <a:r>
              <a:rPr lang="en-US" dirty="0"/>
              <a:t>Click to edit Master text styles</a:t>
            </a:r>
          </a:p>
        </p:txBody>
      </p:sp>
      <p:sp>
        <p:nvSpPr>
          <p:cNvPr id="8" name="Content Placeholder 2"/>
          <p:cNvSpPr>
            <a:spLocks noGrp="1"/>
          </p:cNvSpPr>
          <p:nvPr>
            <p:ph idx="1"/>
          </p:nvPr>
        </p:nvSpPr>
        <p:spPr>
          <a:xfrm>
            <a:off x="838200" y="2005012"/>
            <a:ext cx="10515600" cy="4351338"/>
          </a:xfrm>
        </p:spPr>
        <p:txBody>
          <a:bodyPr/>
          <a:lstStyle>
            <a:lvl1pPr marL="285750" indent="-285750">
              <a:buClr>
                <a:srgbClr val="36C0C8"/>
              </a:buClr>
              <a:buSzPct val="100000"/>
              <a:buFont typeface="Wingdings" panose="05000000000000000000" pitchFamily="2" charset="2"/>
              <a:buChar char="§"/>
              <a:defRPr/>
            </a:lvl1pPr>
            <a:lvl2pPr marL="571500" indent="-227013">
              <a:buClr>
                <a:srgbClr val="FAA633"/>
              </a:buClr>
              <a:buFont typeface="Wingdings" panose="05000000000000000000" pitchFamily="2" charset="2"/>
              <a:buChar char="§"/>
              <a:defRPr/>
            </a:lvl2pPr>
            <a:lvl3pPr marL="915988" indent="-227013">
              <a:buClr>
                <a:srgbClr val="A5BA49"/>
              </a:buClr>
              <a:buFont typeface="Wingdings" panose="05000000000000000000" pitchFamily="2" charset="2"/>
              <a:buChar char="§"/>
              <a:defRPr/>
            </a:lvl3pPr>
            <a:lvl4pPr marL="1260475" indent="-234950">
              <a:buClr>
                <a:srgbClr val="595959"/>
              </a:buClr>
              <a:buFont typeface="Wingdings" panose="05000000000000000000" pitchFamily="2" charset="2"/>
              <a:buChar char="§"/>
              <a:defRPr/>
            </a:lvl4pPr>
            <a:lvl5pPr marL="1370012" marR="0" indent="0" algn="l" defTabSz="914400" rtl="0" eaLnBrk="1" fontAlgn="auto" latinLnBrk="0" hangingPunct="1">
              <a:lnSpc>
                <a:spcPct val="90000"/>
              </a:lnSpc>
              <a:spcBef>
                <a:spcPts val="500"/>
              </a:spcBef>
              <a:spcAft>
                <a:spcPts val="0"/>
              </a:spcAft>
              <a:buClr>
                <a:schemeClr val="accent6"/>
              </a:buClr>
              <a:buSzTx/>
              <a:buFont typeface="Wingdings" panose="05000000000000000000" pitchFamily="2" charset="2"/>
              <a:buNone/>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4241807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5BB2C6-C38F-40FC-B76E-CA4ADDB8EFA1}" type="datetimeFigureOut">
              <a:rPr lang="en-US" smtClean="0"/>
              <a:t>6/20/2019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E23F92-6B88-42A8-917C-9430675F19D3}" type="slidenum">
              <a:rPr lang="en-US" smtClean="0"/>
              <a:t>‹#›</a:t>
            </a:fld>
            <a:endParaRPr lang="en-US"/>
          </a:p>
        </p:txBody>
      </p:sp>
    </p:spTree>
    <p:extLst>
      <p:ext uri="{BB962C8B-B14F-4D97-AF65-F5344CB8AC3E}">
        <p14:creationId xmlns:p14="http://schemas.microsoft.com/office/powerpoint/2010/main" val="25400638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76400" y="175739"/>
            <a:ext cx="10515600" cy="1325563"/>
          </a:xfrm>
        </p:spPr>
        <p:txBody>
          <a:bodyPr/>
          <a:lstStyle>
            <a:lvl1pPr>
              <a:defRPr b="1" cap="all" baseline="0"/>
            </a:lvl1pPr>
          </a:lstStyle>
          <a:p>
            <a:r>
              <a:rPr lang="en-US" dirty="0"/>
              <a:t>Click to edit Master title style</a:t>
            </a:r>
          </a:p>
        </p:txBody>
      </p:sp>
      <p:sp>
        <p:nvSpPr>
          <p:cNvPr id="4" name="Date Placeholder 3"/>
          <p:cNvSpPr>
            <a:spLocks noGrp="1"/>
          </p:cNvSpPr>
          <p:nvPr>
            <p:ph type="dt" sz="half" idx="10"/>
          </p:nvPr>
        </p:nvSpPr>
        <p:spPr/>
        <p:txBody>
          <a:bodyPr/>
          <a:lstStyle/>
          <a:p>
            <a:fld id="{AD107285-C362-4C1D-9791-9CA59EBDFFBC}" type="datetimeFigureOut">
              <a:rPr lang="en-US" smtClean="0"/>
              <a:t>6/20/2019</a:t>
            </a:fld>
            <a:endParaRPr lang="en-US"/>
          </a:p>
        </p:txBody>
      </p:sp>
      <p:sp>
        <p:nvSpPr>
          <p:cNvPr id="6" name="Slide Number Placeholder 5"/>
          <p:cNvSpPr>
            <a:spLocks noGrp="1"/>
          </p:cNvSpPr>
          <p:nvPr>
            <p:ph type="sldNum" sz="quarter" idx="12"/>
          </p:nvPr>
        </p:nvSpPr>
        <p:spPr/>
        <p:txBody>
          <a:bodyPr/>
          <a:lstStyle/>
          <a:p>
            <a:fld id="{54C14DAC-E24A-4079-BC19-A82BF5C13D7C}" type="slidenum">
              <a:rPr lang="en-US" smtClean="0"/>
              <a:t>‹#›</a:t>
            </a:fld>
            <a:endParaRPr lang="en-US"/>
          </a:p>
        </p:txBody>
      </p:sp>
      <p:sp>
        <p:nvSpPr>
          <p:cNvPr id="10" name="Text Placeholder 7"/>
          <p:cNvSpPr>
            <a:spLocks noGrp="1"/>
          </p:cNvSpPr>
          <p:nvPr>
            <p:ph type="body" sz="quarter" idx="13"/>
          </p:nvPr>
        </p:nvSpPr>
        <p:spPr>
          <a:xfrm>
            <a:off x="1676400" y="1650594"/>
            <a:ext cx="10823418" cy="769594"/>
          </a:xfrm>
          <a:prstGeom prst="rect">
            <a:avLst/>
          </a:prstGeom>
        </p:spPr>
        <p:txBody>
          <a:bodyPr>
            <a:noAutofit/>
          </a:bodyPr>
          <a:lstStyle>
            <a:lvl1pPr marL="0" indent="0">
              <a:buNone/>
              <a:defRPr sz="2400" cap="all">
                <a:solidFill>
                  <a:schemeClr val="accent3"/>
                </a:solidFill>
              </a:defRPr>
            </a:lvl1pPr>
            <a:lvl2pPr>
              <a:defRPr sz="2400">
                <a:solidFill>
                  <a:schemeClr val="accent2">
                    <a:lumMod val="20000"/>
                    <a:lumOff val="80000"/>
                  </a:schemeClr>
                </a:solidFill>
              </a:defRPr>
            </a:lvl2pPr>
            <a:lvl3pPr>
              <a:defRPr sz="2400">
                <a:solidFill>
                  <a:schemeClr val="accent2">
                    <a:lumMod val="20000"/>
                    <a:lumOff val="80000"/>
                  </a:schemeClr>
                </a:solidFill>
              </a:defRPr>
            </a:lvl3pPr>
            <a:lvl4pPr>
              <a:defRPr sz="2400">
                <a:solidFill>
                  <a:schemeClr val="accent2">
                    <a:lumMod val="20000"/>
                    <a:lumOff val="80000"/>
                  </a:schemeClr>
                </a:solidFill>
              </a:defRPr>
            </a:lvl4pPr>
            <a:lvl5pPr>
              <a:defRPr sz="2400">
                <a:solidFill>
                  <a:schemeClr val="accent2">
                    <a:lumMod val="20000"/>
                    <a:lumOff val="80000"/>
                  </a:schemeClr>
                </a:solidFill>
              </a:defRPr>
            </a:lvl5pPr>
          </a:lstStyle>
          <a:p>
            <a:pPr lvl="0"/>
            <a:r>
              <a:rPr lang="en-US" dirty="0"/>
              <a:t>Click to edit Master text styles</a:t>
            </a:r>
          </a:p>
        </p:txBody>
      </p:sp>
      <p:sp>
        <p:nvSpPr>
          <p:cNvPr id="11" name="Content Placeholder 2"/>
          <p:cNvSpPr>
            <a:spLocks noGrp="1"/>
          </p:cNvSpPr>
          <p:nvPr>
            <p:ph idx="1"/>
          </p:nvPr>
        </p:nvSpPr>
        <p:spPr>
          <a:xfrm>
            <a:off x="1676400" y="2220845"/>
            <a:ext cx="10515600" cy="4351338"/>
          </a:xfrm>
          <a:prstGeom prst="rect">
            <a:avLst/>
          </a:prstGeom>
        </p:spPr>
        <p:txBody>
          <a:bodyPr/>
          <a:lstStyle>
            <a:lvl1pPr marL="285750" indent="-285750">
              <a:buClr>
                <a:srgbClr val="36C0C8"/>
              </a:buClr>
              <a:buSzPct val="100000"/>
              <a:buFont typeface="Wingdings" panose="05000000000000000000" pitchFamily="2" charset="2"/>
              <a:buChar char="§"/>
              <a:defRPr/>
            </a:lvl1pPr>
            <a:lvl2pPr marL="571500" indent="-227013">
              <a:buClr>
                <a:srgbClr val="FAA633"/>
              </a:buClr>
              <a:buFont typeface="Wingdings" panose="05000000000000000000" pitchFamily="2" charset="2"/>
              <a:buChar char="§"/>
              <a:defRPr/>
            </a:lvl2pPr>
            <a:lvl3pPr marL="915988" indent="-227013">
              <a:buClr>
                <a:srgbClr val="A5BA49"/>
              </a:buClr>
              <a:buFont typeface="Wingdings" panose="05000000000000000000" pitchFamily="2" charset="2"/>
              <a:buChar char="§"/>
              <a:defRPr/>
            </a:lvl3pPr>
            <a:lvl4pPr marL="1260475" indent="-234950">
              <a:buClr>
                <a:srgbClr val="595959"/>
              </a:buClr>
              <a:buFont typeface="Wingdings" panose="05000000000000000000" pitchFamily="2" charset="2"/>
              <a:buChar char="§"/>
              <a:defRPr/>
            </a:lvl4pPr>
            <a:lvl5pPr marL="1370012" marR="0" indent="0" algn="l" defTabSz="914400" rtl="0" eaLnBrk="1" fontAlgn="auto" latinLnBrk="0" hangingPunct="1">
              <a:lnSpc>
                <a:spcPct val="90000"/>
              </a:lnSpc>
              <a:spcBef>
                <a:spcPts val="500"/>
              </a:spcBef>
              <a:spcAft>
                <a:spcPts val="0"/>
              </a:spcAft>
              <a:buClr>
                <a:schemeClr val="accent6"/>
              </a:buClr>
              <a:buSzTx/>
              <a:buFont typeface="Wingdings" panose="05000000000000000000" pitchFamily="2" charset="2"/>
              <a:buNone/>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8779494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all" baseline="0"/>
            </a:lvl1pPr>
          </a:lstStyle>
          <a:p>
            <a:r>
              <a:rPr lang="en-US" dirty="0"/>
              <a:t>Click to edit Master title style</a:t>
            </a:r>
          </a:p>
        </p:txBody>
      </p:sp>
      <p:sp>
        <p:nvSpPr>
          <p:cNvPr id="3" name="Content Placeholder 2"/>
          <p:cNvSpPr>
            <a:spLocks noGrp="1"/>
          </p:cNvSpPr>
          <p:nvPr>
            <p:ph sz="half" idx="1"/>
          </p:nvPr>
        </p:nvSpPr>
        <p:spPr>
          <a:xfrm>
            <a:off x="1439500" y="1825625"/>
            <a:ext cx="4843605" cy="4351338"/>
          </a:xfrm>
          <a:prstGeom prst="rect">
            <a:avLst/>
          </a:prstGeom>
        </p:spPr>
        <p:txBody>
          <a:bodyPr/>
          <a:lstStyle>
            <a:lvl1pPr>
              <a:defRPr>
                <a:solidFill>
                  <a:srgbClr val="595959"/>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455120" y="1825625"/>
            <a:ext cx="4898679" cy="4351338"/>
          </a:xfrm>
          <a:prstGeom prst="rect">
            <a:avLst/>
          </a:prstGeom>
        </p:spPr>
        <p:txBody>
          <a:bodyPr/>
          <a:lstStyle>
            <a:lvl1pPr>
              <a:defRPr>
                <a:solidFill>
                  <a:srgbClr val="595959"/>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AD107285-C362-4C1D-9791-9CA59EBDFFBC}" type="datetimeFigureOut">
              <a:rPr lang="en-US" smtClean="0"/>
              <a:t>6/20/2019</a:t>
            </a:fld>
            <a:endParaRPr lang="en-US"/>
          </a:p>
        </p:txBody>
      </p:sp>
      <p:sp>
        <p:nvSpPr>
          <p:cNvPr id="7" name="Slide Number Placeholder 6"/>
          <p:cNvSpPr>
            <a:spLocks noGrp="1"/>
          </p:cNvSpPr>
          <p:nvPr>
            <p:ph type="sldNum" sz="quarter" idx="12"/>
          </p:nvPr>
        </p:nvSpPr>
        <p:spPr/>
        <p:txBody>
          <a:bodyPr/>
          <a:lstStyle/>
          <a:p>
            <a:fld id="{54C14DAC-E24A-4079-BC19-A82BF5C13D7C}" type="slidenum">
              <a:rPr lang="en-US" smtClean="0"/>
              <a:t>‹#›</a:t>
            </a:fld>
            <a:endParaRPr lang="en-US"/>
          </a:p>
        </p:txBody>
      </p:sp>
    </p:spTree>
    <p:extLst>
      <p:ext uri="{BB962C8B-B14F-4D97-AF65-F5344CB8AC3E}">
        <p14:creationId xmlns:p14="http://schemas.microsoft.com/office/powerpoint/2010/main" val="35696996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all" baseline="0"/>
            </a:lvl1pPr>
          </a:lstStyle>
          <a:p>
            <a:r>
              <a:rPr lang="en-US" dirty="0"/>
              <a:t>Click to edit Master title style</a:t>
            </a:r>
          </a:p>
        </p:txBody>
      </p:sp>
      <p:sp>
        <p:nvSpPr>
          <p:cNvPr id="3" name="Date Placeholder 2"/>
          <p:cNvSpPr>
            <a:spLocks noGrp="1"/>
          </p:cNvSpPr>
          <p:nvPr>
            <p:ph type="dt" sz="half" idx="10"/>
          </p:nvPr>
        </p:nvSpPr>
        <p:spPr>
          <a:xfrm>
            <a:off x="304800" y="6356349"/>
            <a:ext cx="2743200" cy="365125"/>
          </a:xfrm>
        </p:spPr>
        <p:txBody>
          <a:bodyPr/>
          <a:lstStyle/>
          <a:p>
            <a:fld id="{AD107285-C362-4C1D-9791-9CA59EBDFFBC}" type="datetimeFigureOut">
              <a:rPr lang="en-US" smtClean="0"/>
              <a:t>6/20/2019</a:t>
            </a:fld>
            <a:endParaRPr lang="en-US"/>
          </a:p>
        </p:txBody>
      </p:sp>
      <p:sp>
        <p:nvSpPr>
          <p:cNvPr id="5" name="Slide Number Placeholder 4"/>
          <p:cNvSpPr>
            <a:spLocks noGrp="1"/>
          </p:cNvSpPr>
          <p:nvPr>
            <p:ph type="sldNum" sz="quarter" idx="12"/>
          </p:nvPr>
        </p:nvSpPr>
        <p:spPr>
          <a:xfrm>
            <a:off x="9153808" y="6356349"/>
            <a:ext cx="2743200" cy="365125"/>
          </a:xfrm>
        </p:spPr>
        <p:txBody>
          <a:bodyPr/>
          <a:lstStyle/>
          <a:p>
            <a:fld id="{54C14DAC-E24A-4079-BC19-A82BF5C13D7C}" type="slidenum">
              <a:rPr lang="en-US" smtClean="0"/>
              <a:t>‹#›</a:t>
            </a:fld>
            <a:endParaRPr lang="en-US"/>
          </a:p>
        </p:txBody>
      </p:sp>
    </p:spTree>
    <p:extLst>
      <p:ext uri="{BB962C8B-B14F-4D97-AF65-F5344CB8AC3E}">
        <p14:creationId xmlns:p14="http://schemas.microsoft.com/office/powerpoint/2010/main" val="39455152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52463" y="329406"/>
            <a:ext cx="10515600" cy="1325563"/>
          </a:xfrm>
          <a:prstGeom prst="rect">
            <a:avLst/>
          </a:prstGeom>
        </p:spPr>
        <p:txBody>
          <a:bodyPr/>
          <a:lstStyle>
            <a:lvl1pPr>
              <a:defRPr sz="4000">
                <a:solidFill>
                  <a:schemeClr val="bg1"/>
                </a:solidFill>
              </a:defRPr>
            </a:lvl1pPr>
          </a:lstStyle>
          <a:p>
            <a:r>
              <a:rPr lang="en-US" dirty="0"/>
              <a:t>CLICK TO EDIT</a:t>
            </a:r>
          </a:p>
        </p:txBody>
      </p:sp>
      <p:sp>
        <p:nvSpPr>
          <p:cNvPr id="3" name="Date Placeholder 2"/>
          <p:cNvSpPr>
            <a:spLocks noGrp="1"/>
          </p:cNvSpPr>
          <p:nvPr>
            <p:ph type="dt" sz="half" idx="10"/>
          </p:nvPr>
        </p:nvSpPr>
        <p:spPr/>
        <p:txBody>
          <a:bodyPr/>
          <a:lstStyle/>
          <a:p>
            <a:fld id="{103A0C82-65DE-498D-A321-FE58FDF539D5}" type="datetimeFigureOut">
              <a:rPr lang="en-US" smtClean="0"/>
              <a:t>6/20/2019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400A76-5B32-4DC4-988E-B40F6B34EB9D}" type="slidenum">
              <a:rPr lang="en-US" smtClean="0"/>
              <a:t>‹#›</a:t>
            </a:fld>
            <a:endParaRPr lang="en-US"/>
          </a:p>
        </p:txBody>
      </p:sp>
      <p:sp>
        <p:nvSpPr>
          <p:cNvPr id="7" name="Content Placeholder 6"/>
          <p:cNvSpPr>
            <a:spLocks noGrp="1"/>
          </p:cNvSpPr>
          <p:nvPr>
            <p:ph sz="quarter" idx="13"/>
          </p:nvPr>
        </p:nvSpPr>
        <p:spPr>
          <a:xfrm>
            <a:off x="652463" y="2046288"/>
            <a:ext cx="11082337" cy="3527425"/>
          </a:xfrm>
          <a:prstGeom prst="rect">
            <a:avLst/>
          </a:prstGeom>
        </p:spPr>
        <p:txBody>
          <a:bodyPr/>
          <a:lstStyle>
            <a:lvl1pPr marL="228600" indent="-228600">
              <a:buClr>
                <a:srgbClr val="36C0C8"/>
              </a:buClr>
              <a:buFont typeface="Wingdings" panose="05000000000000000000" pitchFamily="2" charset="2"/>
              <a:buChar char="§"/>
              <a:defRPr>
                <a:solidFill>
                  <a:srgbClr val="595959"/>
                </a:solidFill>
              </a:defRPr>
            </a:lvl1pPr>
            <a:lvl2pPr marL="685800" indent="-228600">
              <a:buClr>
                <a:srgbClr val="FAA633"/>
              </a:buClr>
              <a:buFont typeface="Wingdings" panose="05000000000000000000" pitchFamily="2" charset="2"/>
              <a:buChar char="§"/>
              <a:defRPr>
                <a:solidFill>
                  <a:srgbClr val="595959"/>
                </a:solidFill>
              </a:defRPr>
            </a:lvl2pPr>
            <a:lvl3pPr marL="1143000" indent="-228600">
              <a:buClr>
                <a:srgbClr val="A5BA49"/>
              </a:buClr>
              <a:buFont typeface="Wingdings" panose="05000000000000000000" pitchFamily="2" charset="2"/>
              <a:buChar char="§"/>
              <a:defRPr>
                <a:solidFill>
                  <a:srgbClr val="595959"/>
                </a:solidFill>
              </a:defRPr>
            </a:lvl3pPr>
            <a:lvl4pPr marL="1600200" indent="-228600">
              <a:buFont typeface="Wingdings" panose="05000000000000000000" pitchFamily="2" charset="2"/>
              <a:buChar char="§"/>
              <a:defRPr>
                <a:solidFill>
                  <a:srgbClr val="595959"/>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18675348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03A0C82-65DE-498D-A321-FE58FDF539D5}" type="datetimeFigureOut">
              <a:rPr lang="en-US" smtClean="0"/>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400A76-5B32-4DC4-988E-B40F6B34EB9D}" type="slidenum">
              <a:rPr lang="en-US" smtClean="0"/>
              <a:t>‹#›</a:t>
            </a:fld>
            <a:endParaRPr lang="en-US"/>
          </a:p>
        </p:txBody>
      </p:sp>
      <p:sp>
        <p:nvSpPr>
          <p:cNvPr id="8" name="Text Placeholder 2"/>
          <p:cNvSpPr>
            <a:spLocks noGrp="1"/>
          </p:cNvSpPr>
          <p:nvPr>
            <p:ph type="body" idx="1"/>
          </p:nvPr>
        </p:nvSpPr>
        <p:spPr>
          <a:xfrm>
            <a:off x="1036622" y="1589434"/>
            <a:ext cx="4612740" cy="639762"/>
          </a:xfrm>
          <a:prstGeom prst="rect">
            <a:avLst/>
          </a:prstGeom>
        </p:spPr>
        <p:txBody>
          <a:bodyPr bIns="91440" anchor="b"/>
          <a:lstStyle>
            <a:lvl1pPr marL="0" indent="0">
              <a:lnSpc>
                <a:spcPct val="100000"/>
              </a:lnSpc>
              <a:buNone/>
              <a:defRPr sz="1600" b="0" i="0" cap="all">
                <a:solidFill>
                  <a:schemeClr val="accent2"/>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9" name="Content Placeholder 3"/>
          <p:cNvSpPr>
            <a:spLocks noGrp="1"/>
          </p:cNvSpPr>
          <p:nvPr>
            <p:ph sz="half" idx="2"/>
          </p:nvPr>
        </p:nvSpPr>
        <p:spPr>
          <a:xfrm>
            <a:off x="1036622" y="2317129"/>
            <a:ext cx="4612740" cy="3951288"/>
          </a:xfrm>
          <a:prstGeom prst="rect">
            <a:avLst/>
          </a:prstGeom>
        </p:spPr>
        <p:txBody>
          <a:bodyPr>
            <a:normAutofit/>
          </a:bodyPr>
          <a:lstStyle>
            <a:lvl1pPr marL="285750" indent="-285750">
              <a:buFont typeface="Wingdings" panose="05000000000000000000" pitchFamily="2" charset="2"/>
              <a:buChar char="§"/>
              <a:defRPr sz="1600" b="0" i="0" baseline="0">
                <a:solidFill>
                  <a:srgbClr val="595959"/>
                </a:solidFill>
                <a:latin typeface="Arial" panose="020B0604020202020204" pitchFamily="34" charset="0"/>
                <a:cs typeface="Arial" panose="020B0604020202020204" pitchFamily="34" charset="0"/>
              </a:defRPr>
            </a:lvl1pPr>
            <a:lvl2pPr marL="742950" indent="-285750">
              <a:buFont typeface="Wingdings" panose="05000000000000000000" pitchFamily="2" charset="2"/>
              <a:buChar char="§"/>
              <a:defRPr sz="1600" b="0" i="0" baseline="0">
                <a:solidFill>
                  <a:srgbClr val="595959"/>
                </a:solidFill>
                <a:latin typeface="Arial" panose="020B0604020202020204" pitchFamily="34" charset="0"/>
                <a:cs typeface="Arial" panose="020B0604020202020204" pitchFamily="34" charset="0"/>
              </a:defRPr>
            </a:lvl2pPr>
            <a:lvl3pPr marL="1200150" indent="-285750">
              <a:buFont typeface="Wingdings" panose="05000000000000000000" pitchFamily="2" charset="2"/>
              <a:buChar char="§"/>
              <a:defRPr sz="1600" b="0" i="0" baseline="0">
                <a:solidFill>
                  <a:srgbClr val="595959"/>
                </a:solidFill>
                <a:latin typeface="Arial" panose="020B0604020202020204" pitchFamily="34" charset="0"/>
                <a:cs typeface="Arial" panose="020B0604020202020204" pitchFamily="34" charset="0"/>
              </a:defRPr>
            </a:lvl3pPr>
            <a:lvl4pPr marL="1657350" indent="-285750">
              <a:buFont typeface="Wingdings" panose="05000000000000000000" pitchFamily="2" charset="2"/>
              <a:buChar char="§"/>
              <a:defRPr sz="1600" b="0" i="0" baseline="0">
                <a:solidFill>
                  <a:srgbClr val="595959"/>
                </a:solidFill>
                <a:latin typeface="Arial" panose="020B0604020202020204" pitchFamily="34" charset="0"/>
                <a:cs typeface="Arial" panose="020B0604020202020204" pitchFamily="34" charset="0"/>
              </a:defRPr>
            </a:lvl4pPr>
            <a:lvl5pPr marL="2114550" indent="-285750">
              <a:buFont typeface="Wingdings" panose="05000000000000000000" pitchFamily="2" charset="2"/>
              <a:buChar char="§"/>
              <a:defRPr sz="1600" b="0" i="0" baseline="0">
                <a:solidFill>
                  <a:srgbClr val="595959"/>
                </a:solidFill>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4"/>
          <p:cNvSpPr>
            <a:spLocks noGrp="1"/>
          </p:cNvSpPr>
          <p:nvPr>
            <p:ph type="body" sz="quarter" idx="3"/>
          </p:nvPr>
        </p:nvSpPr>
        <p:spPr>
          <a:xfrm>
            <a:off x="6096000" y="1589434"/>
            <a:ext cx="4605196" cy="639762"/>
          </a:xfrm>
          <a:prstGeom prst="rect">
            <a:avLst/>
          </a:prstGeom>
        </p:spPr>
        <p:txBody>
          <a:bodyPr bIns="91440" anchor="b"/>
          <a:lstStyle>
            <a:lvl1pPr marL="0" indent="0">
              <a:lnSpc>
                <a:spcPct val="100000"/>
              </a:lnSpc>
              <a:buNone/>
              <a:defRPr sz="1600" b="0" i="0" cap="all">
                <a:solidFill>
                  <a:schemeClr val="accent2"/>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Content Placeholder 5"/>
          <p:cNvSpPr>
            <a:spLocks noGrp="1"/>
          </p:cNvSpPr>
          <p:nvPr>
            <p:ph sz="quarter" idx="4"/>
          </p:nvPr>
        </p:nvSpPr>
        <p:spPr>
          <a:xfrm>
            <a:off x="6096000" y="2229196"/>
            <a:ext cx="4605196" cy="3951288"/>
          </a:xfrm>
          <a:prstGeom prst="rect">
            <a:avLst/>
          </a:prstGeom>
        </p:spPr>
        <p:txBody>
          <a:bodyPr>
            <a:normAutofit/>
          </a:bodyPr>
          <a:lstStyle>
            <a:lvl1pPr>
              <a:defRPr sz="1600" b="0" i="0" baseline="0">
                <a:solidFill>
                  <a:srgbClr val="595959"/>
                </a:solidFill>
                <a:latin typeface="Arial" panose="020B0604020202020204" pitchFamily="34" charset="0"/>
                <a:cs typeface="Arial" panose="020B0604020202020204" pitchFamily="34" charset="0"/>
              </a:defRPr>
            </a:lvl1pPr>
            <a:lvl2pPr>
              <a:defRPr sz="1600" b="0" i="0" baseline="0">
                <a:solidFill>
                  <a:srgbClr val="595959"/>
                </a:solidFill>
                <a:latin typeface="Arial" panose="020B0604020202020204" pitchFamily="34" charset="0"/>
                <a:cs typeface="Arial" panose="020B0604020202020204" pitchFamily="34" charset="0"/>
              </a:defRPr>
            </a:lvl2pPr>
            <a:lvl3pPr>
              <a:defRPr sz="1600" b="0" i="0" baseline="0">
                <a:solidFill>
                  <a:srgbClr val="595959"/>
                </a:solidFill>
                <a:latin typeface="Arial" panose="020B0604020202020204" pitchFamily="34" charset="0"/>
                <a:cs typeface="Arial" panose="020B0604020202020204" pitchFamily="34" charset="0"/>
              </a:defRPr>
            </a:lvl3pPr>
            <a:lvl4pPr>
              <a:defRPr sz="1600" b="0" i="0" baseline="0">
                <a:solidFill>
                  <a:srgbClr val="595959"/>
                </a:solidFill>
                <a:latin typeface="Arial" panose="020B0604020202020204" pitchFamily="34" charset="0"/>
                <a:cs typeface="Arial" panose="020B0604020202020204" pitchFamily="34" charset="0"/>
              </a:defRPr>
            </a:lvl4pPr>
            <a:lvl5pPr>
              <a:defRPr sz="1600" b="0" i="0" baseline="0">
                <a:solidFill>
                  <a:srgbClr val="595959"/>
                </a:solidFill>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579079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03A0C82-65DE-498D-A321-FE58FDF539D5}" type="datetimeFigureOut">
              <a:rPr lang="en-US" smtClean="0"/>
              <a:t>6/20/2019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400A76-5B32-4DC4-988E-B40F6B34EB9D}" type="slidenum">
              <a:rPr lang="en-US" smtClean="0"/>
              <a:t>‹#›</a:t>
            </a:fld>
            <a:endParaRPr lang="en-US"/>
          </a:p>
        </p:txBody>
      </p:sp>
    </p:spTree>
    <p:extLst>
      <p:ext uri="{BB962C8B-B14F-4D97-AF65-F5344CB8AC3E}">
        <p14:creationId xmlns:p14="http://schemas.microsoft.com/office/powerpoint/2010/main" val="1803291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8609" y="0"/>
            <a:ext cx="10515600" cy="1325563"/>
          </a:xfrm>
        </p:spPr>
        <p:txBody>
          <a:bodyPr>
            <a:normAutofit/>
          </a:bodyPr>
          <a:lstStyle>
            <a:lvl1pPr>
              <a:defRPr sz="3600" cap="all" baseline="0">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hasCustomPrompt="1"/>
          </p:nvPr>
        </p:nvSpPr>
        <p:spPr>
          <a:xfrm>
            <a:off x="592422" y="1500779"/>
            <a:ext cx="5157787" cy="599625"/>
          </a:xfrm>
        </p:spPr>
        <p:txBody>
          <a:bodyPr anchor="b"/>
          <a:lstStyle>
            <a:lvl1pPr marL="0" indent="0">
              <a:buNone/>
              <a:defRPr sz="2400" b="0"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Date Placeholder 6"/>
          <p:cNvSpPr>
            <a:spLocks noGrp="1"/>
          </p:cNvSpPr>
          <p:nvPr>
            <p:ph type="dt" sz="half" idx="10"/>
          </p:nvPr>
        </p:nvSpPr>
        <p:spPr/>
        <p:txBody>
          <a:bodyPr/>
          <a:lstStyle/>
          <a:p>
            <a:fld id="{CA7756D4-4164-4EF1-91F6-9FC160FBDE7F}" type="datetimeFigureOut">
              <a:rPr lang="en-US" smtClean="0"/>
              <a:t>6/20/2019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653FBF-5238-4FF9-AF07-A5A9C466020F}" type="slidenum">
              <a:rPr lang="en-US" smtClean="0"/>
              <a:t>‹#›</a:t>
            </a:fld>
            <a:endParaRPr lang="en-US"/>
          </a:p>
        </p:txBody>
      </p:sp>
      <p:sp>
        <p:nvSpPr>
          <p:cNvPr id="10" name="Content Placeholder 2"/>
          <p:cNvSpPr>
            <a:spLocks noGrp="1"/>
          </p:cNvSpPr>
          <p:nvPr>
            <p:ph sz="half" idx="13"/>
          </p:nvPr>
        </p:nvSpPr>
        <p:spPr>
          <a:xfrm>
            <a:off x="568609" y="2315113"/>
            <a:ext cx="5181600" cy="3826528"/>
          </a:xfrm>
        </p:spPr>
        <p:txBody>
          <a:bodyPr/>
          <a:lstStyle>
            <a:lvl1pPr marL="228600" indent="-228600">
              <a:buClr>
                <a:srgbClr val="36C0C8"/>
              </a:buClr>
              <a:buFont typeface="Wingdings" panose="05000000000000000000" pitchFamily="2" charset="2"/>
              <a:buChar char="§"/>
              <a:defRPr/>
            </a:lvl1pPr>
            <a:lvl2pPr marL="685800" indent="-228600">
              <a:buClr>
                <a:srgbClr val="FAA633"/>
              </a:buClr>
              <a:buFont typeface="Wingdings" panose="05000000000000000000" pitchFamily="2" charset="2"/>
              <a:buChar char="§"/>
              <a:defRPr/>
            </a:lvl2pPr>
            <a:lvl3pPr marL="1257300" indent="-342900">
              <a:buClr>
                <a:srgbClr val="A5BA49"/>
              </a:buClr>
              <a:buFont typeface="Wingdings" panose="05000000000000000000" pitchFamily="2" charset="2"/>
              <a:buChar char="§"/>
              <a:defRPr/>
            </a:lvl3pPr>
            <a:lvl4pPr marL="1600200" indent="-228600">
              <a:buFont typeface="Wingdings" panose="05000000000000000000" pitchFamily="2" charset="2"/>
              <a:buChar char="§"/>
              <a:defRPr>
                <a:solidFill>
                  <a:schemeClr val="accent4"/>
                </a:solidFill>
              </a:defRPr>
            </a:lvl4pPr>
            <a:lvl5pPr marL="2057400" indent="-228600">
              <a:buFont typeface="Wingdings" panose="05000000000000000000" pitchFamily="2" charset="2"/>
              <a:buChar char="§"/>
              <a:defRPr>
                <a:solidFill>
                  <a:schemeClr val="accent5"/>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sz="half" idx="14"/>
          </p:nvPr>
        </p:nvSpPr>
        <p:spPr>
          <a:xfrm>
            <a:off x="6207409" y="2315113"/>
            <a:ext cx="5181600" cy="3826528"/>
          </a:xfrm>
        </p:spPr>
        <p:txBody>
          <a:bodyPr/>
          <a:lstStyle>
            <a:lvl1pPr marL="228600" indent="-228600">
              <a:buClr>
                <a:srgbClr val="36C0C8"/>
              </a:buClr>
              <a:buFont typeface="Wingdings" panose="05000000000000000000" pitchFamily="2" charset="2"/>
              <a:buChar char="§"/>
              <a:defRPr/>
            </a:lvl1pPr>
            <a:lvl2pPr marL="685800" indent="-228600">
              <a:buClr>
                <a:srgbClr val="FAA633"/>
              </a:buClr>
              <a:buFont typeface="Wingdings" panose="05000000000000000000" pitchFamily="2" charset="2"/>
              <a:buChar char="§"/>
              <a:defRPr/>
            </a:lvl2pPr>
            <a:lvl3pPr marL="1257300" indent="-342900">
              <a:buClr>
                <a:srgbClr val="A5BA49"/>
              </a:buClr>
              <a:buFont typeface="Wingdings" panose="05000000000000000000" pitchFamily="2" charset="2"/>
              <a:buChar char="§"/>
              <a:defRPr/>
            </a:lvl3pPr>
            <a:lvl4pPr marL="1600200" indent="-228600">
              <a:buFont typeface="Wingdings" panose="05000000000000000000" pitchFamily="2" charset="2"/>
              <a:buChar char="§"/>
              <a:defRPr>
                <a:solidFill>
                  <a:schemeClr val="accent4"/>
                </a:solidFill>
              </a:defRPr>
            </a:lvl4pPr>
            <a:lvl5pPr marL="2057400" indent="-228600">
              <a:buFont typeface="Wingdings" panose="05000000000000000000" pitchFamily="2" charset="2"/>
              <a:buChar char="§"/>
              <a:defRPr>
                <a:solidFill>
                  <a:schemeClr val="accent5"/>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2"/>
          <p:cNvSpPr>
            <a:spLocks noGrp="1"/>
          </p:cNvSpPr>
          <p:nvPr>
            <p:ph type="body" idx="15" hasCustomPrompt="1"/>
          </p:nvPr>
        </p:nvSpPr>
        <p:spPr>
          <a:xfrm>
            <a:off x="6231222" y="1500779"/>
            <a:ext cx="5157787" cy="599625"/>
          </a:xfrm>
        </p:spPr>
        <p:txBody>
          <a:bodyPr anchor="b"/>
          <a:lstStyle>
            <a:lvl1pPr marL="0" indent="0">
              <a:buNone/>
              <a:defRPr sz="2400" b="0"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Tree>
    <p:extLst>
      <p:ext uri="{BB962C8B-B14F-4D97-AF65-F5344CB8AC3E}">
        <p14:creationId xmlns:p14="http://schemas.microsoft.com/office/powerpoint/2010/main" val="1771953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86947" y="0"/>
            <a:ext cx="10515600" cy="1325563"/>
          </a:xfrm>
        </p:spPr>
        <p:txBody>
          <a:bodyPr>
            <a:normAutofit/>
          </a:bodyPr>
          <a:lstStyle>
            <a:lvl1pPr>
              <a:defRPr sz="3600" cap="all" baseline="0">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p:cNvSpPr>
            <a:spLocks noGrp="1"/>
          </p:cNvSpPr>
          <p:nvPr>
            <p:ph type="dt" sz="half" idx="10"/>
          </p:nvPr>
        </p:nvSpPr>
        <p:spPr/>
        <p:txBody>
          <a:bodyPr/>
          <a:lstStyle/>
          <a:p>
            <a:fld id="{CA7756D4-4164-4EF1-91F6-9FC160FBDE7F}" type="datetimeFigureOut">
              <a:rPr lang="en-US" smtClean="0"/>
              <a:t>6/20/2019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653FBF-5238-4FF9-AF07-A5A9C466020F}" type="slidenum">
              <a:rPr lang="en-US" smtClean="0"/>
              <a:t>‹#›</a:t>
            </a:fld>
            <a:endParaRPr lang="en-US"/>
          </a:p>
        </p:txBody>
      </p:sp>
    </p:spTree>
    <p:extLst>
      <p:ext uri="{BB962C8B-B14F-4D97-AF65-F5344CB8AC3E}">
        <p14:creationId xmlns:p14="http://schemas.microsoft.com/office/powerpoint/2010/main" val="490564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4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5094"/>
            <a:ext cx="10207782" cy="1325563"/>
          </a:xfrm>
        </p:spPr>
        <p:txBody>
          <a:bodyPr>
            <a:normAutofit/>
          </a:bodyPr>
          <a:lstStyle>
            <a:lvl1pPr>
              <a:defRPr sz="4000" b="0" cap="small" baseline="0">
                <a:solidFill>
                  <a:schemeClr val="bg1"/>
                </a:solidFill>
              </a:defRPr>
            </a:lvl1pPr>
          </a:lstStyle>
          <a:p>
            <a:r>
              <a:rPr lang="en-US" dirty="0"/>
              <a:t>CLICK TO EDIT</a:t>
            </a:r>
          </a:p>
        </p:txBody>
      </p:sp>
      <p:sp>
        <p:nvSpPr>
          <p:cNvPr id="4" name="Date Placeholder 3"/>
          <p:cNvSpPr>
            <a:spLocks noGrp="1"/>
          </p:cNvSpPr>
          <p:nvPr>
            <p:ph type="dt" sz="half" idx="10"/>
          </p:nvPr>
        </p:nvSpPr>
        <p:spPr/>
        <p:txBody>
          <a:bodyPr/>
          <a:lstStyle/>
          <a:p>
            <a:fld id="{A2B6CFFC-2FC5-4FAD-89C9-7D0942FFF41C}" type="datetime1">
              <a:rPr lang="en-US" smtClean="0">
                <a:solidFill>
                  <a:srgbClr val="808080">
                    <a:lumMod val="60000"/>
                    <a:lumOff val="40000"/>
                  </a:srgbClr>
                </a:solidFill>
              </a:rPr>
              <a:pPr/>
              <a:t>6/20/2019</a:t>
            </a:fld>
            <a:endParaRPr lang="en-US">
              <a:solidFill>
                <a:srgbClr val="808080">
                  <a:lumMod val="60000"/>
                  <a:lumOff val="40000"/>
                </a:srgbClr>
              </a:solidFill>
            </a:endParaRPr>
          </a:p>
        </p:txBody>
      </p:sp>
      <p:sp>
        <p:nvSpPr>
          <p:cNvPr id="6" name="Slide Number Placeholder 5"/>
          <p:cNvSpPr>
            <a:spLocks noGrp="1"/>
          </p:cNvSpPr>
          <p:nvPr>
            <p:ph type="sldNum" sz="quarter" idx="12"/>
          </p:nvPr>
        </p:nvSpPr>
        <p:spPr/>
        <p:txBody>
          <a:bodyPr/>
          <a:lstStyle/>
          <a:p>
            <a:fld id="{CFBA6597-D7DA-DC49-90B6-6291F05CD5D3}" type="slidenum">
              <a:rPr lang="en-US" smtClean="0">
                <a:solidFill>
                  <a:srgbClr val="808080">
                    <a:lumMod val="60000"/>
                    <a:lumOff val="40000"/>
                  </a:srgbClr>
                </a:solidFill>
              </a:rPr>
              <a:pPr/>
              <a:t>‹#›</a:t>
            </a:fld>
            <a:endParaRPr lang="en-US">
              <a:solidFill>
                <a:srgbClr val="808080">
                  <a:lumMod val="60000"/>
                  <a:lumOff val="40000"/>
                </a:srgbClr>
              </a:solidFill>
            </a:endParaRPr>
          </a:p>
        </p:txBody>
      </p:sp>
      <p:sp>
        <p:nvSpPr>
          <p:cNvPr id="8" name="Text Placeholder 7"/>
          <p:cNvSpPr>
            <a:spLocks noGrp="1"/>
          </p:cNvSpPr>
          <p:nvPr>
            <p:ph type="body" sz="quarter" idx="13"/>
          </p:nvPr>
        </p:nvSpPr>
        <p:spPr>
          <a:xfrm>
            <a:off x="838200" y="1434761"/>
            <a:ext cx="10823418" cy="769594"/>
          </a:xfrm>
        </p:spPr>
        <p:txBody>
          <a:bodyPr>
            <a:noAutofit/>
          </a:bodyPr>
          <a:lstStyle>
            <a:lvl1pPr marL="0" indent="0">
              <a:buNone/>
              <a:defRPr sz="2400" cap="all">
                <a:solidFill>
                  <a:schemeClr val="accent3"/>
                </a:solidFill>
              </a:defRPr>
            </a:lvl1pPr>
            <a:lvl2pPr>
              <a:defRPr sz="2400">
                <a:solidFill>
                  <a:schemeClr val="accent2">
                    <a:lumMod val="20000"/>
                    <a:lumOff val="80000"/>
                  </a:schemeClr>
                </a:solidFill>
              </a:defRPr>
            </a:lvl2pPr>
            <a:lvl3pPr>
              <a:defRPr sz="2400">
                <a:solidFill>
                  <a:schemeClr val="accent2">
                    <a:lumMod val="20000"/>
                    <a:lumOff val="80000"/>
                  </a:schemeClr>
                </a:solidFill>
              </a:defRPr>
            </a:lvl3pPr>
            <a:lvl4pPr>
              <a:defRPr sz="2400">
                <a:solidFill>
                  <a:schemeClr val="accent2">
                    <a:lumMod val="20000"/>
                    <a:lumOff val="80000"/>
                  </a:schemeClr>
                </a:solidFill>
              </a:defRPr>
            </a:lvl4pPr>
            <a:lvl5pPr>
              <a:defRPr sz="2400">
                <a:solidFill>
                  <a:schemeClr val="accent2">
                    <a:lumMod val="20000"/>
                    <a:lumOff val="80000"/>
                  </a:schemeClr>
                </a:solidFill>
              </a:defRPr>
            </a:lvl5pPr>
          </a:lstStyle>
          <a:p>
            <a:pPr lvl="0"/>
            <a:r>
              <a:rPr lang="en-US" dirty="0"/>
              <a:t>Click to edit Master text styles</a:t>
            </a:r>
          </a:p>
        </p:txBody>
      </p:sp>
      <p:sp>
        <p:nvSpPr>
          <p:cNvPr id="3" name="Content Placeholder 2"/>
          <p:cNvSpPr>
            <a:spLocks noGrp="1"/>
          </p:cNvSpPr>
          <p:nvPr>
            <p:ph idx="1"/>
          </p:nvPr>
        </p:nvSpPr>
        <p:spPr>
          <a:xfrm>
            <a:off x="838200" y="2005012"/>
            <a:ext cx="10515600" cy="4351338"/>
          </a:xfrm>
        </p:spPr>
        <p:txBody>
          <a:bodyPr/>
          <a:lstStyle>
            <a:lvl1pPr marL="285750" indent="-285750">
              <a:buClr>
                <a:srgbClr val="36C0C8"/>
              </a:buClr>
              <a:buSzPct val="100000"/>
              <a:buFont typeface="Wingdings" panose="05000000000000000000" pitchFamily="2" charset="2"/>
              <a:buChar char="§"/>
              <a:defRPr/>
            </a:lvl1pPr>
            <a:lvl2pPr marL="571500" indent="-227013">
              <a:buClr>
                <a:srgbClr val="FAA633"/>
              </a:buClr>
              <a:buFont typeface="Wingdings" panose="05000000000000000000" pitchFamily="2" charset="2"/>
              <a:buChar char="§"/>
              <a:defRPr/>
            </a:lvl2pPr>
            <a:lvl3pPr marL="915988" indent="-227013">
              <a:buClr>
                <a:srgbClr val="A5BA49"/>
              </a:buClr>
              <a:buFont typeface="Wingdings" panose="05000000000000000000" pitchFamily="2" charset="2"/>
              <a:buChar char="§"/>
              <a:defRPr/>
            </a:lvl3pPr>
            <a:lvl4pPr marL="1260475" indent="-234950">
              <a:buClr>
                <a:srgbClr val="595959"/>
              </a:buClr>
              <a:buFont typeface="Wingdings" panose="05000000000000000000" pitchFamily="2" charset="2"/>
              <a:buChar char="§"/>
              <a:defRPr/>
            </a:lvl4pPr>
            <a:lvl5pPr marL="1370012" marR="0" indent="0" algn="l" defTabSz="914400" rtl="0" eaLnBrk="1" fontAlgn="auto" latinLnBrk="0" hangingPunct="1">
              <a:lnSpc>
                <a:spcPct val="90000"/>
              </a:lnSpc>
              <a:spcBef>
                <a:spcPts val="500"/>
              </a:spcBef>
              <a:spcAft>
                <a:spcPts val="0"/>
              </a:spcAft>
              <a:buClr>
                <a:schemeClr val="accent6"/>
              </a:buClr>
              <a:buSzTx/>
              <a:buFont typeface="Wingdings" panose="05000000000000000000" pitchFamily="2" charset="2"/>
              <a:buNone/>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3205524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A7756D4-4164-4EF1-91F6-9FC160FBDE7F}"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653FBF-5238-4FF9-AF07-A5A9C466020F}" type="slidenum">
              <a:rPr lang="en-US" smtClean="0"/>
              <a:t>‹#›</a:t>
            </a:fld>
            <a:endParaRPr lang="en-US"/>
          </a:p>
        </p:txBody>
      </p:sp>
      <p:sp>
        <p:nvSpPr>
          <p:cNvPr id="9" name="Title 1"/>
          <p:cNvSpPr>
            <a:spLocks noGrp="1"/>
          </p:cNvSpPr>
          <p:nvPr>
            <p:ph type="title"/>
          </p:nvPr>
        </p:nvSpPr>
        <p:spPr>
          <a:xfrm>
            <a:off x="838200" y="109198"/>
            <a:ext cx="10207782" cy="1325563"/>
          </a:xfrm>
        </p:spPr>
        <p:txBody>
          <a:bodyPr>
            <a:normAutofit/>
          </a:bodyPr>
          <a:lstStyle>
            <a:lvl1pPr>
              <a:defRPr sz="4000" b="0" cap="small" baseline="0">
                <a:solidFill>
                  <a:schemeClr val="bg1"/>
                </a:solidFill>
              </a:defRPr>
            </a:lvl1pPr>
          </a:lstStyle>
          <a:p>
            <a:r>
              <a:rPr lang="en-US" dirty="0"/>
              <a:t>Click to edit Master title style</a:t>
            </a:r>
          </a:p>
        </p:txBody>
      </p:sp>
      <p:sp>
        <p:nvSpPr>
          <p:cNvPr id="10" name="Text Placeholder 7"/>
          <p:cNvSpPr>
            <a:spLocks noGrp="1"/>
          </p:cNvSpPr>
          <p:nvPr>
            <p:ph type="body" sz="quarter" idx="13"/>
          </p:nvPr>
        </p:nvSpPr>
        <p:spPr>
          <a:xfrm>
            <a:off x="838200" y="1434761"/>
            <a:ext cx="10823418" cy="769594"/>
          </a:xfrm>
        </p:spPr>
        <p:txBody>
          <a:bodyPr>
            <a:noAutofit/>
          </a:bodyPr>
          <a:lstStyle>
            <a:lvl1pPr marL="0" indent="0">
              <a:buNone/>
              <a:defRPr sz="2400" cap="all">
                <a:solidFill>
                  <a:schemeClr val="accent3"/>
                </a:solidFill>
              </a:defRPr>
            </a:lvl1pPr>
            <a:lvl2pPr>
              <a:defRPr sz="2400">
                <a:solidFill>
                  <a:schemeClr val="accent2">
                    <a:lumMod val="20000"/>
                    <a:lumOff val="80000"/>
                  </a:schemeClr>
                </a:solidFill>
              </a:defRPr>
            </a:lvl2pPr>
            <a:lvl3pPr>
              <a:defRPr sz="2400">
                <a:solidFill>
                  <a:schemeClr val="accent2">
                    <a:lumMod val="20000"/>
                    <a:lumOff val="80000"/>
                  </a:schemeClr>
                </a:solidFill>
              </a:defRPr>
            </a:lvl3pPr>
            <a:lvl4pPr>
              <a:defRPr sz="2400">
                <a:solidFill>
                  <a:schemeClr val="accent2">
                    <a:lumMod val="20000"/>
                    <a:lumOff val="80000"/>
                  </a:schemeClr>
                </a:solidFill>
              </a:defRPr>
            </a:lvl4pPr>
            <a:lvl5pPr>
              <a:defRPr sz="2400">
                <a:solidFill>
                  <a:schemeClr val="accent2">
                    <a:lumMod val="20000"/>
                    <a:lumOff val="80000"/>
                  </a:schemeClr>
                </a:solidFill>
              </a:defRPr>
            </a:lvl5pPr>
          </a:lstStyle>
          <a:p>
            <a:pPr lvl="0"/>
            <a:r>
              <a:rPr lang="en-US" dirty="0"/>
              <a:t>Click to edit Master text styles</a:t>
            </a:r>
          </a:p>
        </p:txBody>
      </p:sp>
      <p:sp>
        <p:nvSpPr>
          <p:cNvPr id="11" name="Content Placeholder 2"/>
          <p:cNvSpPr>
            <a:spLocks noGrp="1"/>
          </p:cNvSpPr>
          <p:nvPr>
            <p:ph idx="1"/>
          </p:nvPr>
        </p:nvSpPr>
        <p:spPr>
          <a:xfrm>
            <a:off x="838200" y="2005012"/>
            <a:ext cx="10515600" cy="4351338"/>
          </a:xfrm>
        </p:spPr>
        <p:txBody>
          <a:bodyPr/>
          <a:lstStyle>
            <a:lvl1pPr marL="285750" indent="-285750">
              <a:buClr>
                <a:srgbClr val="36C0C8"/>
              </a:buClr>
              <a:buSzPct val="100000"/>
              <a:buFont typeface="Wingdings" panose="05000000000000000000" pitchFamily="2" charset="2"/>
              <a:buChar char="§"/>
              <a:defRPr/>
            </a:lvl1pPr>
            <a:lvl2pPr marL="571500" indent="-227013">
              <a:buClr>
                <a:srgbClr val="FAA633"/>
              </a:buClr>
              <a:buFont typeface="Wingdings" panose="05000000000000000000" pitchFamily="2" charset="2"/>
              <a:buChar char="§"/>
              <a:defRPr/>
            </a:lvl2pPr>
            <a:lvl3pPr marL="915988" indent="-227013">
              <a:buClr>
                <a:srgbClr val="A5BA49"/>
              </a:buClr>
              <a:buFont typeface="Wingdings" panose="05000000000000000000" pitchFamily="2" charset="2"/>
              <a:buChar char="§"/>
              <a:defRPr/>
            </a:lvl3pPr>
            <a:lvl4pPr marL="1260475" indent="-234950">
              <a:buClr>
                <a:srgbClr val="595959"/>
              </a:buClr>
              <a:buFont typeface="Wingdings" panose="05000000000000000000" pitchFamily="2" charset="2"/>
              <a:buChar char="§"/>
              <a:defRPr/>
            </a:lvl4pPr>
            <a:lvl5pPr marL="1370012" marR="0" indent="0" algn="l" defTabSz="914400" rtl="0" eaLnBrk="1" fontAlgn="auto" latinLnBrk="0" hangingPunct="1">
              <a:lnSpc>
                <a:spcPct val="90000"/>
              </a:lnSpc>
              <a:spcBef>
                <a:spcPts val="500"/>
              </a:spcBef>
              <a:spcAft>
                <a:spcPts val="0"/>
              </a:spcAft>
              <a:buClr>
                <a:schemeClr val="accent6"/>
              </a:buClr>
              <a:buSzTx/>
              <a:buFont typeface="Wingdings" panose="05000000000000000000" pitchFamily="2" charset="2"/>
              <a:buNone/>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3573247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81" y="0"/>
            <a:ext cx="12191237" cy="6858000"/>
          </a:xfrm>
          <a:prstGeom prst="rect">
            <a:avLst/>
          </a:prstGeom>
        </p:spPr>
      </p:pic>
      <p:sp>
        <p:nvSpPr>
          <p:cNvPr id="2" name="Title 1"/>
          <p:cNvSpPr>
            <a:spLocks noGrp="1"/>
          </p:cNvSpPr>
          <p:nvPr>
            <p:ph type="ctrTitle" hasCustomPrompt="1"/>
          </p:nvPr>
        </p:nvSpPr>
        <p:spPr>
          <a:xfrm>
            <a:off x="1524000" y="1122363"/>
            <a:ext cx="9144000" cy="2387600"/>
          </a:xfrm>
        </p:spPr>
        <p:txBody>
          <a:bodyPr anchor="b"/>
          <a:lstStyle>
            <a:lvl1pPr algn="ctr">
              <a:defRPr sz="4400" b="0" cap="all" baseline="0">
                <a:solidFill>
                  <a:schemeClr val="bg1"/>
                </a:solidFill>
                <a:latin typeface="Arial" panose="020B0604020202020204" pitchFamily="34" charset="0"/>
                <a:cs typeface="Arial" panose="020B0604020202020204" pitchFamily="34" charset="0"/>
              </a:defRPr>
            </a:lvl1pPr>
          </a:lstStyle>
          <a:p>
            <a:r>
              <a:rPr lang="en-US" dirty="0"/>
              <a:t>PRESENTATION TITLE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i="1">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51D8A9E6-CBE8-460B-A2EE-43F9A3BAEBE0}"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E5DD3-0B0F-4C10-BF6F-C82761C58125}" type="slidenum">
              <a:rPr lang="en-US" smtClean="0"/>
              <a:t>‹#›</a:t>
            </a:fld>
            <a:endParaRPr lang="en-US"/>
          </a:p>
        </p:txBody>
      </p:sp>
      <p:cxnSp>
        <p:nvCxnSpPr>
          <p:cNvPr id="8" name="Straight Connector 7"/>
          <p:cNvCxnSpPr/>
          <p:nvPr userDrawn="1"/>
        </p:nvCxnSpPr>
        <p:spPr>
          <a:xfrm>
            <a:off x="3581400" y="3602038"/>
            <a:ext cx="4930402" cy="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2552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756D4-4164-4EF1-91F6-9FC160FBDE7F}" type="datetimeFigureOut">
              <a:rPr lang="en-US" smtClean="0"/>
              <a:t>6/20/2019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653FBF-5238-4FF9-AF07-A5A9C466020F}" type="slidenum">
              <a:rPr lang="en-US" smtClean="0"/>
              <a:t>‹#›</a:t>
            </a:fld>
            <a:endParaRPr lang="en-US"/>
          </a:p>
        </p:txBody>
      </p:sp>
    </p:spTree>
    <p:extLst>
      <p:ext uri="{BB962C8B-B14F-4D97-AF65-F5344CB8AC3E}">
        <p14:creationId xmlns:p14="http://schemas.microsoft.com/office/powerpoint/2010/main" val="3090197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65BB2C6-C38F-40FC-B76E-CA4ADDB8EFA1}" type="datetimeFigureOut">
              <a:rPr lang="en-US" smtClean="0"/>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E23F92-6B88-42A8-917C-9430675F19D3}" type="slidenum">
              <a:rPr lang="en-US" smtClean="0"/>
              <a:t>‹#›</a:t>
            </a:fld>
            <a:endParaRPr lang="en-US"/>
          </a:p>
        </p:txBody>
      </p:sp>
      <p:sp>
        <p:nvSpPr>
          <p:cNvPr id="7" name="Title 1"/>
          <p:cNvSpPr>
            <a:spLocks noGrp="1"/>
          </p:cNvSpPr>
          <p:nvPr>
            <p:ph type="title"/>
          </p:nvPr>
        </p:nvSpPr>
        <p:spPr>
          <a:xfrm>
            <a:off x="838200" y="11545"/>
            <a:ext cx="10207782" cy="1325563"/>
          </a:xfrm>
        </p:spPr>
        <p:txBody>
          <a:bodyPr>
            <a:normAutofit/>
          </a:bodyPr>
          <a:lstStyle>
            <a:lvl1pPr>
              <a:defRPr sz="4000" b="0" cap="small" baseline="0">
                <a:solidFill>
                  <a:schemeClr val="bg1"/>
                </a:solidFill>
              </a:defRPr>
            </a:lvl1pPr>
          </a:lstStyle>
          <a:p>
            <a:r>
              <a:rPr lang="en-US" dirty="0"/>
              <a:t>Click to edit</a:t>
            </a:r>
          </a:p>
        </p:txBody>
      </p:sp>
      <p:sp>
        <p:nvSpPr>
          <p:cNvPr id="8" name="Text Placeholder 7"/>
          <p:cNvSpPr>
            <a:spLocks noGrp="1"/>
          </p:cNvSpPr>
          <p:nvPr>
            <p:ph type="body" sz="quarter" idx="13"/>
          </p:nvPr>
        </p:nvSpPr>
        <p:spPr>
          <a:xfrm>
            <a:off x="838200" y="1434761"/>
            <a:ext cx="10823418" cy="769594"/>
          </a:xfrm>
        </p:spPr>
        <p:txBody>
          <a:bodyPr>
            <a:noAutofit/>
          </a:bodyPr>
          <a:lstStyle>
            <a:lvl1pPr marL="0" indent="0">
              <a:buNone/>
              <a:defRPr sz="2400" cap="all">
                <a:solidFill>
                  <a:schemeClr val="accent3"/>
                </a:solidFill>
              </a:defRPr>
            </a:lvl1pPr>
            <a:lvl2pPr>
              <a:defRPr sz="2400">
                <a:solidFill>
                  <a:schemeClr val="accent2">
                    <a:lumMod val="20000"/>
                    <a:lumOff val="80000"/>
                  </a:schemeClr>
                </a:solidFill>
              </a:defRPr>
            </a:lvl2pPr>
            <a:lvl3pPr>
              <a:defRPr sz="2400">
                <a:solidFill>
                  <a:schemeClr val="accent2">
                    <a:lumMod val="20000"/>
                    <a:lumOff val="80000"/>
                  </a:schemeClr>
                </a:solidFill>
              </a:defRPr>
            </a:lvl3pPr>
            <a:lvl4pPr>
              <a:defRPr sz="2400">
                <a:solidFill>
                  <a:schemeClr val="accent2">
                    <a:lumMod val="20000"/>
                    <a:lumOff val="80000"/>
                  </a:schemeClr>
                </a:solidFill>
              </a:defRPr>
            </a:lvl4pPr>
            <a:lvl5pPr>
              <a:defRPr sz="2400">
                <a:solidFill>
                  <a:schemeClr val="accent2">
                    <a:lumMod val="20000"/>
                    <a:lumOff val="80000"/>
                  </a:schemeClr>
                </a:solidFill>
              </a:defRPr>
            </a:lvl5pPr>
          </a:lstStyle>
          <a:p>
            <a:pPr lvl="0"/>
            <a:r>
              <a:rPr lang="en-US" dirty="0"/>
              <a:t>Click to edit Master text styles</a:t>
            </a:r>
          </a:p>
        </p:txBody>
      </p:sp>
      <p:sp>
        <p:nvSpPr>
          <p:cNvPr id="9" name="Content Placeholder 2"/>
          <p:cNvSpPr>
            <a:spLocks noGrp="1"/>
          </p:cNvSpPr>
          <p:nvPr>
            <p:ph idx="1"/>
          </p:nvPr>
        </p:nvSpPr>
        <p:spPr>
          <a:xfrm>
            <a:off x="838200" y="2005012"/>
            <a:ext cx="10515600" cy="4351338"/>
          </a:xfrm>
        </p:spPr>
        <p:txBody>
          <a:bodyPr/>
          <a:lstStyle>
            <a:lvl1pPr marL="285750" indent="-285750">
              <a:buClr>
                <a:srgbClr val="36C0C8"/>
              </a:buClr>
              <a:buSzPct val="100000"/>
              <a:buFont typeface="Wingdings" panose="05000000000000000000" pitchFamily="2" charset="2"/>
              <a:buChar char="§"/>
              <a:defRPr/>
            </a:lvl1pPr>
            <a:lvl2pPr marL="571500" indent="-227013">
              <a:buClr>
                <a:srgbClr val="FAA633"/>
              </a:buClr>
              <a:buFont typeface="Wingdings" panose="05000000000000000000" pitchFamily="2" charset="2"/>
              <a:buChar char="§"/>
              <a:defRPr/>
            </a:lvl2pPr>
            <a:lvl3pPr marL="915988" indent="-227013">
              <a:buClr>
                <a:srgbClr val="A5BA49"/>
              </a:buClr>
              <a:buFont typeface="Wingdings" panose="05000000000000000000" pitchFamily="2" charset="2"/>
              <a:buChar char="§"/>
              <a:defRPr/>
            </a:lvl3pPr>
            <a:lvl4pPr marL="1260475" indent="-234950">
              <a:buClr>
                <a:srgbClr val="595959"/>
              </a:buClr>
              <a:buFont typeface="Wingdings" panose="05000000000000000000" pitchFamily="2" charset="2"/>
              <a:buChar char="§"/>
              <a:defRPr/>
            </a:lvl4pPr>
            <a:lvl5pPr marL="1370012" marR="0" indent="0" algn="l" defTabSz="914400" rtl="0" eaLnBrk="1" fontAlgn="auto" latinLnBrk="0" hangingPunct="1">
              <a:lnSpc>
                <a:spcPct val="90000"/>
              </a:lnSpc>
              <a:spcBef>
                <a:spcPts val="500"/>
              </a:spcBef>
              <a:spcAft>
                <a:spcPts val="0"/>
              </a:spcAft>
              <a:buClr>
                <a:schemeClr val="accent6"/>
              </a:buClr>
              <a:buSzTx/>
              <a:buFont typeface="Wingdings" panose="05000000000000000000" pitchFamily="2" charset="2"/>
              <a:buNone/>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763163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0" name="Content Placeholder 2"/>
          <p:cNvSpPr>
            <a:spLocks noGrp="1"/>
          </p:cNvSpPr>
          <p:nvPr>
            <p:ph idx="15"/>
          </p:nvPr>
        </p:nvSpPr>
        <p:spPr>
          <a:xfrm>
            <a:off x="6174419" y="1825625"/>
            <a:ext cx="5181600" cy="4351338"/>
          </a:xfrm>
        </p:spPr>
        <p:txBody>
          <a:bodyPr/>
          <a:lstStyle>
            <a:lvl1pPr marL="285750" indent="-285750">
              <a:buClr>
                <a:srgbClr val="36C0C8"/>
              </a:buClr>
              <a:buSzPct val="100000"/>
              <a:buFont typeface="Wingdings" panose="05000000000000000000" pitchFamily="2" charset="2"/>
              <a:buChar char="§"/>
              <a:defRPr/>
            </a:lvl1pPr>
            <a:lvl2pPr marL="571500" indent="-227013">
              <a:buClr>
                <a:srgbClr val="FAA633"/>
              </a:buClr>
              <a:buFont typeface="Wingdings" panose="05000000000000000000" pitchFamily="2" charset="2"/>
              <a:buChar char="§"/>
              <a:defRPr/>
            </a:lvl2pPr>
            <a:lvl3pPr marL="915988" indent="-227013">
              <a:buClr>
                <a:srgbClr val="A5BA49"/>
              </a:buClr>
              <a:buFont typeface="Wingdings" panose="05000000000000000000" pitchFamily="2" charset="2"/>
              <a:buChar char="§"/>
              <a:defRPr/>
            </a:lvl3pPr>
            <a:lvl4pPr marL="1260475" indent="-234950">
              <a:buClr>
                <a:srgbClr val="595959"/>
              </a:buClr>
              <a:buFont typeface="Wingdings" panose="05000000000000000000" pitchFamily="2" charset="2"/>
              <a:buChar char="§"/>
              <a:defRPr/>
            </a:lvl4pPr>
            <a:lvl5pPr marL="1370012" marR="0" indent="0" algn="l" defTabSz="914400" rtl="0" eaLnBrk="1" fontAlgn="auto" latinLnBrk="0" hangingPunct="1">
              <a:lnSpc>
                <a:spcPct val="90000"/>
              </a:lnSpc>
              <a:spcBef>
                <a:spcPts val="500"/>
              </a:spcBef>
              <a:spcAft>
                <a:spcPts val="0"/>
              </a:spcAft>
              <a:buClr>
                <a:schemeClr val="accent6"/>
              </a:buClr>
              <a:buSzTx/>
              <a:buFont typeface="Wingdings" panose="05000000000000000000" pitchFamily="2" charset="2"/>
              <a:buNone/>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Content Placeholder 2"/>
          <p:cNvSpPr>
            <a:spLocks noGrp="1"/>
          </p:cNvSpPr>
          <p:nvPr>
            <p:ph idx="14"/>
          </p:nvPr>
        </p:nvSpPr>
        <p:spPr>
          <a:xfrm>
            <a:off x="838200" y="1825625"/>
            <a:ext cx="5181600" cy="4351338"/>
          </a:xfrm>
        </p:spPr>
        <p:txBody>
          <a:bodyPr/>
          <a:lstStyle>
            <a:lvl1pPr marL="285750" indent="-285750">
              <a:buClr>
                <a:srgbClr val="36C0C8"/>
              </a:buClr>
              <a:buSzPct val="100000"/>
              <a:buFont typeface="Wingdings" panose="05000000000000000000" pitchFamily="2" charset="2"/>
              <a:buChar char="§"/>
              <a:defRPr/>
            </a:lvl1pPr>
            <a:lvl2pPr marL="571500" indent="-227013">
              <a:buClr>
                <a:srgbClr val="FAA633"/>
              </a:buClr>
              <a:buFont typeface="Wingdings" panose="05000000000000000000" pitchFamily="2" charset="2"/>
              <a:buChar char="§"/>
              <a:defRPr/>
            </a:lvl2pPr>
            <a:lvl3pPr marL="915988" indent="-227013">
              <a:buClr>
                <a:srgbClr val="A5BA49"/>
              </a:buClr>
              <a:buFont typeface="Wingdings" panose="05000000000000000000" pitchFamily="2" charset="2"/>
              <a:buChar char="§"/>
              <a:defRPr/>
            </a:lvl3pPr>
            <a:lvl4pPr marL="1260475" indent="-234950">
              <a:buClr>
                <a:srgbClr val="595959"/>
              </a:buClr>
              <a:buFont typeface="Wingdings" panose="05000000000000000000" pitchFamily="2" charset="2"/>
              <a:buChar char="§"/>
              <a:defRPr/>
            </a:lvl4pPr>
            <a:lvl5pPr marL="1370012" marR="0" indent="0" algn="l" defTabSz="914400" rtl="0" eaLnBrk="1" fontAlgn="auto" latinLnBrk="0" hangingPunct="1">
              <a:lnSpc>
                <a:spcPct val="90000"/>
              </a:lnSpc>
              <a:spcBef>
                <a:spcPts val="500"/>
              </a:spcBef>
              <a:spcAft>
                <a:spcPts val="0"/>
              </a:spcAft>
              <a:buClr>
                <a:schemeClr val="accent6"/>
              </a:buClr>
              <a:buSzTx/>
              <a:buFont typeface="Wingdings" panose="05000000000000000000" pitchFamily="2" charset="2"/>
              <a:buNone/>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 name="Title 1"/>
          <p:cNvSpPr>
            <a:spLocks noGrp="1"/>
          </p:cNvSpPr>
          <p:nvPr>
            <p:ph type="title"/>
          </p:nvPr>
        </p:nvSpPr>
        <p:spPr>
          <a:xfrm>
            <a:off x="403634" y="39200"/>
            <a:ext cx="10515600" cy="1325563"/>
          </a:xfrm>
        </p:spPr>
        <p:txBody>
          <a:bodyPr>
            <a:normAutofit/>
          </a:bodyPr>
          <a:lstStyle>
            <a:lvl1pPr>
              <a:defRPr sz="3600" b="0" cap="all" baseline="0">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5" name="Date Placeholder 4"/>
          <p:cNvSpPr>
            <a:spLocks noGrp="1"/>
          </p:cNvSpPr>
          <p:nvPr>
            <p:ph type="dt" sz="half" idx="10"/>
          </p:nvPr>
        </p:nvSpPr>
        <p:spPr/>
        <p:txBody>
          <a:bodyPr/>
          <a:lstStyle/>
          <a:p>
            <a:fld id="{565BB2C6-C38F-40FC-B76E-CA4ADDB8EFA1}" type="datetimeFigureOut">
              <a:rPr lang="en-US" smtClean="0"/>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E23F92-6B88-42A8-917C-9430675F19D3}" type="slidenum">
              <a:rPr lang="en-US" smtClean="0"/>
              <a:t>‹#›</a:t>
            </a:fld>
            <a:endParaRPr lang="en-US"/>
          </a:p>
        </p:txBody>
      </p:sp>
      <p:sp>
        <p:nvSpPr>
          <p:cNvPr id="8" name="Text Placeholder 7"/>
          <p:cNvSpPr>
            <a:spLocks noGrp="1"/>
          </p:cNvSpPr>
          <p:nvPr>
            <p:ph type="body" sz="quarter" idx="13"/>
          </p:nvPr>
        </p:nvSpPr>
        <p:spPr>
          <a:xfrm>
            <a:off x="838200" y="1434761"/>
            <a:ext cx="10823418" cy="769594"/>
          </a:xfrm>
        </p:spPr>
        <p:txBody>
          <a:bodyPr>
            <a:noAutofit/>
          </a:bodyPr>
          <a:lstStyle>
            <a:lvl1pPr marL="0" indent="0">
              <a:buNone/>
              <a:defRPr sz="2400" cap="all">
                <a:solidFill>
                  <a:schemeClr val="accent3"/>
                </a:solidFill>
              </a:defRPr>
            </a:lvl1pPr>
            <a:lvl2pPr>
              <a:defRPr sz="2400">
                <a:solidFill>
                  <a:schemeClr val="accent2">
                    <a:lumMod val="20000"/>
                    <a:lumOff val="80000"/>
                  </a:schemeClr>
                </a:solidFill>
              </a:defRPr>
            </a:lvl2pPr>
            <a:lvl3pPr>
              <a:defRPr sz="2400">
                <a:solidFill>
                  <a:schemeClr val="accent2">
                    <a:lumMod val="20000"/>
                    <a:lumOff val="80000"/>
                  </a:schemeClr>
                </a:solidFill>
              </a:defRPr>
            </a:lvl3pPr>
            <a:lvl4pPr>
              <a:defRPr sz="2400">
                <a:solidFill>
                  <a:schemeClr val="accent2">
                    <a:lumMod val="20000"/>
                    <a:lumOff val="80000"/>
                  </a:schemeClr>
                </a:solidFill>
              </a:defRPr>
            </a:lvl4pPr>
            <a:lvl5pPr>
              <a:defRPr sz="2400">
                <a:solidFill>
                  <a:schemeClr val="accent2">
                    <a:lumMod val="20000"/>
                    <a:lumOff val="80000"/>
                  </a:schemeClr>
                </a:solidFill>
              </a:defRPr>
            </a:lvl5pPr>
          </a:lstStyle>
          <a:p>
            <a:pPr lvl="0"/>
            <a:r>
              <a:rPr lang="en-US" dirty="0"/>
              <a:t>Click to edit Master text styles</a:t>
            </a:r>
          </a:p>
        </p:txBody>
      </p:sp>
    </p:spTree>
    <p:extLst>
      <p:ext uri="{BB962C8B-B14F-4D97-AF65-F5344CB8AC3E}">
        <p14:creationId xmlns:p14="http://schemas.microsoft.com/office/powerpoint/2010/main" val="2465954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image" Target="../media/image4.png"/><Relationship Id="rId5" Type="http://schemas.openxmlformats.org/officeDocument/2006/relationships/theme" Target="../theme/theme2.xml"/><Relationship Id="rId4"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5" Type="http://schemas.openxmlformats.org/officeDocument/2006/relationships/image" Target="../media/image6.png"/><Relationship Id="rId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7756D4-4164-4EF1-91F6-9FC160FBDE7F}" type="datetimeFigureOut">
              <a:rPr lang="en-US" smtClean="0"/>
              <a:t>6/20/2019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653FBF-5238-4FF9-AF07-A5A9C466020F}" type="slidenum">
              <a:rPr lang="en-US" smtClean="0"/>
              <a:t>‹#›</a:t>
            </a:fld>
            <a:endParaRPr lang="en-US"/>
          </a:p>
        </p:txBody>
      </p:sp>
      <p:pic>
        <p:nvPicPr>
          <p:cNvPr id="7" name="Picture 6"/>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381" y="0"/>
            <a:ext cx="12191237" cy="6858000"/>
          </a:xfrm>
          <a:prstGeom prst="rect">
            <a:avLst/>
          </a:prstGeom>
        </p:spPr>
      </p:pic>
    </p:spTree>
    <p:extLst>
      <p:ext uri="{BB962C8B-B14F-4D97-AF65-F5344CB8AC3E}">
        <p14:creationId xmlns:p14="http://schemas.microsoft.com/office/powerpoint/2010/main" val="3228417921"/>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12" r:id="rId4"/>
    <p:sldLayoutId id="2147483701" r:id="rId5"/>
    <p:sldLayoutId id="2147483661" r:id="rId6"/>
    <p:sldLayoutId id="2147483706"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5BB2C6-C38F-40FC-B76E-CA4ADDB8EFA1}" type="datetimeFigureOut">
              <a:rPr lang="en-US" smtClean="0"/>
              <a:t>6/20/2019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E23F92-6B88-42A8-917C-9430675F19D3}" type="slidenum">
              <a:rPr lang="en-US" smtClean="0"/>
              <a:t>‹#›</a:t>
            </a:fld>
            <a:endParaRPr lang="en-US"/>
          </a:p>
        </p:txBody>
      </p:sp>
      <p:pic>
        <p:nvPicPr>
          <p:cNvPr id="7" name="Picture 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81" y="0"/>
            <a:ext cx="12191237" cy="6858000"/>
          </a:xfrm>
          <a:prstGeom prst="rect">
            <a:avLst/>
          </a:prstGeom>
        </p:spPr>
      </p:pic>
    </p:spTree>
    <p:extLst>
      <p:ext uri="{BB962C8B-B14F-4D97-AF65-F5344CB8AC3E}">
        <p14:creationId xmlns:p14="http://schemas.microsoft.com/office/powerpoint/2010/main" val="1457976496"/>
      </p:ext>
    </p:extLst>
  </p:cSld>
  <p:clrMap bg1="lt1" tx1="dk1" bg2="lt2" tx2="dk2" accent1="accent1" accent2="accent2" accent3="accent3" accent4="accent4" accent5="accent5" accent6="accent6" hlink="hlink" folHlink="folHlink"/>
  <p:sldLayoutIdLst>
    <p:sldLayoutId id="2147483693" r:id="rId1"/>
    <p:sldLayoutId id="2147483695" r:id="rId2"/>
    <p:sldLayoutId id="2147483697" r:id="rId3"/>
    <p:sldLayoutId id="2147483698"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400" y="200739"/>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4" name="Date Placeholder 3"/>
          <p:cNvSpPr>
            <a:spLocks noGrp="1"/>
          </p:cNvSpPr>
          <p:nvPr>
            <p:ph type="dt" sz="half" idx="2"/>
          </p:nvPr>
        </p:nvSpPr>
        <p:spPr>
          <a:xfrm>
            <a:off x="412687" y="6375274"/>
            <a:ext cx="2743200" cy="365125"/>
          </a:xfrm>
          <a:prstGeom prst="rect">
            <a:avLst/>
          </a:prstGeom>
        </p:spPr>
        <p:txBody>
          <a:bodyPr vert="horz" lIns="91440" tIns="45720" rIns="91440" bIns="45720" rtlCol="0" anchor="ctr"/>
          <a:lstStyle>
            <a:lvl1pPr algn="l">
              <a:defRPr sz="1200">
                <a:solidFill>
                  <a:schemeClr val="bg1"/>
                </a:solidFill>
              </a:defRPr>
            </a:lvl1pPr>
          </a:lstStyle>
          <a:p>
            <a:fld id="{AD107285-C362-4C1D-9791-9CA59EBDFFBC}" type="datetimeFigureOut">
              <a:rPr lang="en-US" smtClean="0"/>
              <a:pPr/>
              <a:t>6/20/2019</a:t>
            </a:fld>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C14DAC-E24A-4079-BC19-A82BF5C13D7C}" type="slidenum">
              <a:rPr lang="en-US" smtClean="0"/>
              <a:t>‹#›</a:t>
            </a:fld>
            <a:endParaRPr lang="en-US"/>
          </a:p>
        </p:txBody>
      </p:sp>
    </p:spTree>
    <p:extLst>
      <p:ext uri="{BB962C8B-B14F-4D97-AF65-F5344CB8AC3E}">
        <p14:creationId xmlns:p14="http://schemas.microsoft.com/office/powerpoint/2010/main" val="473048515"/>
      </p:ext>
    </p:extLst>
  </p:cSld>
  <p:clrMap bg1="lt1" tx1="dk1" bg2="lt2" tx2="dk2" accent1="accent1" accent2="accent2" accent3="accent3" accent4="accent4" accent5="accent5" accent6="accent6" hlink="hlink" folHlink="folHlink"/>
  <p:sldLayoutIdLst>
    <p:sldLayoutId id="2147483684" r:id="rId1"/>
    <p:sldLayoutId id="2147483686" r:id="rId2"/>
    <p:sldLayoutId id="2147483688" r:id="rId3"/>
  </p:sldLayoutIdLst>
  <p:txStyles>
    <p:titleStyle>
      <a:lvl1pPr algn="l" defTabSz="914400" rtl="0" eaLnBrk="1" latinLnBrk="0" hangingPunct="1">
        <a:lnSpc>
          <a:spcPct val="90000"/>
        </a:lnSpc>
        <a:spcBef>
          <a:spcPct val="0"/>
        </a:spcBef>
        <a:buNone/>
        <a:defRPr sz="3600" b="1" kern="1200">
          <a:solidFill>
            <a:srgbClr val="36C0C8"/>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595959"/>
        </a:buClr>
        <a:buFont typeface="Wingdings" panose="05000000000000000000" pitchFamily="2"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36C0C8"/>
        </a:buClr>
        <a:buFont typeface="Wingdings" panose="05000000000000000000" pitchFamily="2"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FAA633"/>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5BA49"/>
        </a:buClr>
        <a:buFont typeface="Wingdings" panose="05000000000000000000" pitchFamily="2"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A9C5"/>
        </a:buClr>
        <a:buFont typeface="Wingdings" panose="05000000000000000000" pitchFamily="2" charset="2"/>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0"/>
            <a:ext cx="12191237" cy="6858000"/>
          </a:xfrm>
          <a:prstGeom prst="rect">
            <a:avLst/>
          </a:prstGeom>
        </p:spPr>
      </p:pic>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3A0C82-65DE-498D-A321-FE58FDF539D5}" type="datetimeFigureOut">
              <a:rPr lang="en-US" smtClean="0"/>
              <a:t>6/20/2019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400A76-5B32-4DC4-988E-B40F6B34EB9D}" type="slidenum">
              <a:rPr lang="en-US" smtClean="0"/>
              <a:t>‹#›</a:t>
            </a:fld>
            <a:endParaRPr lang="en-US"/>
          </a:p>
        </p:txBody>
      </p:sp>
      <p:sp>
        <p:nvSpPr>
          <p:cNvPr id="9" name="Content Placeholder 2"/>
          <p:cNvSpPr txBox="1">
            <a:spLocks/>
          </p:cNvSpPr>
          <p:nvPr userDrawn="1"/>
        </p:nvSpPr>
        <p:spPr>
          <a:xfrm>
            <a:off x="894454" y="2235833"/>
            <a:ext cx="10515600" cy="4351338"/>
          </a:xfrm>
          <a:prstGeom prst="rect">
            <a:avLst/>
          </a:prstGeom>
        </p:spPr>
        <p:txBody>
          <a:bodyPr vert="horz" lIns="91440" tIns="45720" rIns="91440" bIns="45720" rtlCol="0">
            <a:normAutofit/>
          </a:bodyPr>
          <a:lstStyle>
            <a:lvl1pPr marL="285750" indent="-285750" algn="l" defTabSz="914400" rtl="0" eaLnBrk="1" latinLnBrk="0" hangingPunct="1">
              <a:lnSpc>
                <a:spcPct val="90000"/>
              </a:lnSpc>
              <a:spcBef>
                <a:spcPts val="1000"/>
              </a:spcBef>
              <a:buClr>
                <a:srgbClr val="36C0C8"/>
              </a:buClr>
              <a:buSzPct val="100000"/>
              <a:buFont typeface="Wingdings" panose="05000000000000000000" pitchFamily="2" charset="2"/>
              <a:buChar char="§"/>
              <a:defRPr sz="2800" kern="1200">
                <a:solidFill>
                  <a:schemeClr val="tx1"/>
                </a:solidFill>
                <a:latin typeface="+mn-lt"/>
                <a:ea typeface="+mn-ea"/>
                <a:cs typeface="+mn-cs"/>
              </a:defRPr>
            </a:lvl1pPr>
            <a:lvl2pPr marL="571500" indent="-227013" algn="l" defTabSz="914400" rtl="0" eaLnBrk="1" latinLnBrk="0" hangingPunct="1">
              <a:lnSpc>
                <a:spcPct val="90000"/>
              </a:lnSpc>
              <a:spcBef>
                <a:spcPts val="500"/>
              </a:spcBef>
              <a:buClr>
                <a:srgbClr val="FAA633"/>
              </a:buClr>
              <a:buFont typeface="Wingdings" panose="05000000000000000000" pitchFamily="2" charset="2"/>
              <a:buChar char="§"/>
              <a:defRPr sz="2400" kern="1200">
                <a:solidFill>
                  <a:schemeClr val="tx1"/>
                </a:solidFill>
                <a:latin typeface="+mn-lt"/>
                <a:ea typeface="+mn-ea"/>
                <a:cs typeface="+mn-cs"/>
              </a:defRPr>
            </a:lvl2pPr>
            <a:lvl3pPr marL="915988" indent="-227013" algn="l" defTabSz="914400" rtl="0" eaLnBrk="1" latinLnBrk="0" hangingPunct="1">
              <a:lnSpc>
                <a:spcPct val="90000"/>
              </a:lnSpc>
              <a:spcBef>
                <a:spcPts val="500"/>
              </a:spcBef>
              <a:buClr>
                <a:srgbClr val="A5BA49"/>
              </a:buClr>
              <a:buFont typeface="Wingdings" panose="05000000000000000000" pitchFamily="2" charset="2"/>
              <a:buChar char="§"/>
              <a:defRPr sz="2000" kern="1200">
                <a:solidFill>
                  <a:schemeClr val="tx1"/>
                </a:solidFill>
                <a:latin typeface="+mn-lt"/>
                <a:ea typeface="+mn-ea"/>
                <a:cs typeface="+mn-cs"/>
              </a:defRPr>
            </a:lvl3pPr>
            <a:lvl4pPr marL="1260475" indent="-234950" algn="l" defTabSz="914400" rtl="0" eaLnBrk="1" latinLnBrk="0" hangingPunct="1">
              <a:lnSpc>
                <a:spcPct val="90000"/>
              </a:lnSpc>
              <a:spcBef>
                <a:spcPts val="500"/>
              </a:spcBef>
              <a:buClr>
                <a:srgbClr val="595959"/>
              </a:buClr>
              <a:buFont typeface="Wingdings" panose="05000000000000000000" pitchFamily="2" charset="2"/>
              <a:buChar char="§"/>
              <a:defRPr sz="1800" kern="1200">
                <a:solidFill>
                  <a:schemeClr val="tx1"/>
                </a:solidFill>
                <a:latin typeface="+mn-lt"/>
                <a:ea typeface="+mn-ea"/>
                <a:cs typeface="+mn-cs"/>
              </a:defRPr>
            </a:lvl4pPr>
            <a:lvl5pPr marL="1370012" marR="0" indent="0" algn="l" defTabSz="914400" rtl="0" eaLnBrk="1" fontAlgn="auto" latinLnBrk="0" hangingPunct="1">
              <a:lnSpc>
                <a:spcPct val="90000"/>
              </a:lnSpc>
              <a:spcBef>
                <a:spcPts val="500"/>
              </a:spcBef>
              <a:spcAft>
                <a:spcPts val="0"/>
              </a:spcAft>
              <a:buClr>
                <a:schemeClr val="accent6"/>
              </a:buClr>
              <a:buSzTx/>
              <a:buFont typeface="Wingdings" panose="05000000000000000000" pitchFamily="2" charset="2"/>
              <a:buNone/>
              <a:tabLst/>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marR="0" lvl="0" indent="-285750" algn="l" defTabSz="914400" rtl="0" eaLnBrk="1" fontAlgn="auto" latinLnBrk="0" hangingPunct="1">
              <a:lnSpc>
                <a:spcPct val="90000"/>
              </a:lnSpc>
              <a:spcBef>
                <a:spcPts val="1000"/>
              </a:spcBef>
              <a:spcAft>
                <a:spcPts val="0"/>
              </a:spcAft>
              <a:buClr>
                <a:srgbClr val="36C0C8"/>
              </a:buClr>
              <a:buSzPct val="100000"/>
              <a:buFont typeface="Wingdings" panose="05000000000000000000" pitchFamily="2" charset="2"/>
              <a:buChar char="§"/>
              <a:tabLst/>
              <a:defRPr/>
            </a:pPr>
            <a:endParaRPr kumimoji="0" lang="en-US" sz="1800" b="0" i="0" u="none" strike="noStrike" kern="1200" cap="none" spc="0" normalizeH="0" baseline="0" noProof="0" dirty="0">
              <a:ln>
                <a:noFill/>
              </a:ln>
              <a:solidFill>
                <a:srgbClr val="595959"/>
              </a:solidFill>
              <a:effectLst/>
              <a:uLnTx/>
              <a:uFillTx/>
              <a:latin typeface="Arial"/>
              <a:ea typeface="+mn-ea"/>
              <a:cs typeface="+mn-cs"/>
            </a:endParaRPr>
          </a:p>
        </p:txBody>
      </p:sp>
    </p:spTree>
    <p:extLst>
      <p:ext uri="{BB962C8B-B14F-4D97-AF65-F5344CB8AC3E}">
        <p14:creationId xmlns:p14="http://schemas.microsoft.com/office/powerpoint/2010/main" val="584529238"/>
      </p:ext>
    </p:extLst>
  </p:cSld>
  <p:clrMap bg1="lt1" tx1="dk1" bg2="lt2" tx2="dk2" accent1="accent1" accent2="accent2" accent3="accent3" accent4="accent4" accent5="accent5" accent6="accent6" hlink="hlink" folHlink="folHlink"/>
  <p:sldLayoutIdLst>
    <p:sldLayoutId id="2147483721" r:id="rId1"/>
    <p:sldLayoutId id="2147483717" r:id="rId2"/>
    <p:sldLayoutId id="2147483723"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95959"/>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hyperlink" Target="mailto:Christy.Carlson@sdcounty.ca.gov" TargetMode="External"/><Relationship Id="rId2" Type="http://schemas.openxmlformats.org/officeDocument/2006/relationships/hyperlink" Target="http://www.cosdcompliance.org/" TargetMode="External"/><Relationship Id="rId1" Type="http://schemas.openxmlformats.org/officeDocument/2006/relationships/slideLayout" Target="../slideLayouts/slideLayout8.xml"/><Relationship Id="rId6" Type="http://schemas.openxmlformats.org/officeDocument/2006/relationships/hyperlink" Target="mailto:Pilar.Miranda@sdcounty.ca.gov" TargetMode="External"/><Relationship Id="rId5" Type="http://schemas.openxmlformats.org/officeDocument/2006/relationships/hyperlink" Target="mailto:Angie.DeVoss@sdcounty.ca.gov" TargetMode="External"/><Relationship Id="rId4" Type="http://schemas.openxmlformats.org/officeDocument/2006/relationships/hyperlink" Target="mailto:Frank.Larios@sdcounty.ca.go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87768"/>
            <a:ext cx="9144000" cy="2787588"/>
          </a:xfrm>
        </p:spPr>
        <p:txBody>
          <a:bodyPr>
            <a:normAutofit/>
          </a:bodyPr>
          <a:lstStyle/>
          <a:p>
            <a:br>
              <a:rPr lang="en-US" dirty="0"/>
            </a:br>
            <a:r>
              <a:rPr lang="en-US" dirty="0"/>
              <a:t>TEXTING CONSIDERATIONS</a:t>
            </a:r>
            <a:br>
              <a:rPr lang="en-US" dirty="0"/>
            </a:br>
            <a:endParaRPr lang="en-US" sz="2400" dirty="0"/>
          </a:p>
        </p:txBody>
      </p:sp>
      <p:sp>
        <p:nvSpPr>
          <p:cNvPr id="3" name="Subtitle 2"/>
          <p:cNvSpPr>
            <a:spLocks noGrp="1"/>
          </p:cNvSpPr>
          <p:nvPr>
            <p:ph type="subTitle" idx="1"/>
          </p:nvPr>
        </p:nvSpPr>
        <p:spPr>
          <a:xfrm>
            <a:off x="1524000" y="3930512"/>
            <a:ext cx="9144000" cy="1594634"/>
          </a:xfrm>
        </p:spPr>
        <p:txBody>
          <a:bodyPr>
            <a:normAutofit fontScale="92500" lnSpcReduction="10000"/>
          </a:bodyPr>
          <a:lstStyle/>
          <a:p>
            <a:r>
              <a:rPr lang="en-US" dirty="0"/>
              <a:t>Angie BC DeVoss</a:t>
            </a:r>
          </a:p>
          <a:p>
            <a:r>
              <a:rPr lang="en-US" dirty="0"/>
              <a:t>County of San Diego</a:t>
            </a:r>
          </a:p>
          <a:p>
            <a:r>
              <a:rPr lang="en-US" dirty="0"/>
              <a:t>Health and Human Services</a:t>
            </a:r>
          </a:p>
          <a:p>
            <a:r>
              <a:rPr lang="en-US" dirty="0"/>
              <a:t>Agency Compliance Office</a:t>
            </a:r>
          </a:p>
          <a:p>
            <a:endParaRPr lang="en-US" dirty="0"/>
          </a:p>
        </p:txBody>
      </p:sp>
    </p:spTree>
    <p:extLst>
      <p:ext uri="{BB962C8B-B14F-4D97-AF65-F5344CB8AC3E}">
        <p14:creationId xmlns:p14="http://schemas.microsoft.com/office/powerpoint/2010/main" val="506531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F8C92-E015-4B62-84FA-41EF79659022}"/>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EED7EA1A-F7F2-4911-9C95-B6C959C64CCB}"/>
              </a:ext>
            </a:extLst>
          </p:cNvPr>
          <p:cNvSpPr>
            <a:spLocks noGrp="1"/>
          </p:cNvSpPr>
          <p:nvPr>
            <p:ph type="body" sz="quarter" idx="13"/>
          </p:nvPr>
        </p:nvSpPr>
        <p:spPr/>
        <p:txBody>
          <a:bodyPr/>
          <a:lstStyle/>
          <a:p>
            <a:r>
              <a:rPr lang="en-US" dirty="0"/>
              <a:t>REPLYING TO A TEXT FROM A CLIENT WHO HASN’T SIGNED THE FORM</a:t>
            </a:r>
          </a:p>
        </p:txBody>
      </p:sp>
      <p:sp>
        <p:nvSpPr>
          <p:cNvPr id="4" name="Content Placeholder 3">
            <a:extLst>
              <a:ext uri="{FF2B5EF4-FFF2-40B4-BE49-F238E27FC236}">
                <a16:creationId xmlns:a16="http://schemas.microsoft.com/office/drawing/2014/main" id="{5321C5BD-DED5-4BEB-9687-943366A73BBE}"/>
              </a:ext>
            </a:extLst>
          </p:cNvPr>
          <p:cNvSpPr>
            <a:spLocks noGrp="1"/>
          </p:cNvSpPr>
          <p:nvPr>
            <p:ph idx="1"/>
          </p:nvPr>
        </p:nvSpPr>
        <p:spPr>
          <a:xfrm>
            <a:off x="838200" y="2019300"/>
            <a:ext cx="10515600" cy="4337049"/>
          </a:xfrm>
        </p:spPr>
        <p:txBody>
          <a:bodyPr/>
          <a:lstStyle/>
          <a:p>
            <a:r>
              <a:rPr lang="en-US" sz="1400" dirty="0"/>
              <a:t>“Patients may initiate communications with a provider using e-mail. If this situation occurs, the health care provider can assume (unless the patient has explicitly stated otherwise) that e-mail communications are acceptable to the individual. If the provider feels the patient may not be aware of the possible risks of using unencrypted e-mail, or has concerns about potential liability, the provider can alert the patient of those risks, and let the patient decide whether to continue e-mail communications.” OCR-HIPAA  FAQ 12/15/2008</a:t>
            </a:r>
          </a:p>
          <a:p>
            <a:r>
              <a:rPr lang="en-US" dirty="0"/>
              <a:t>Obtain client acknowledge via text that they understand risk of SMS texting in lieu of form?</a:t>
            </a:r>
          </a:p>
          <a:p>
            <a:r>
              <a:rPr lang="en-US" dirty="0"/>
              <a:t>Boundaries discussion?</a:t>
            </a:r>
          </a:p>
          <a:p>
            <a:r>
              <a:rPr lang="en-US" dirty="0"/>
              <a:t>Call back?</a:t>
            </a:r>
          </a:p>
          <a:p>
            <a:r>
              <a:rPr lang="en-US" dirty="0"/>
              <a:t>Often depends on content of text and relationship with client</a:t>
            </a:r>
          </a:p>
        </p:txBody>
      </p:sp>
    </p:spTree>
    <p:extLst>
      <p:ext uri="{BB962C8B-B14F-4D97-AF65-F5344CB8AC3E}">
        <p14:creationId xmlns:p14="http://schemas.microsoft.com/office/powerpoint/2010/main" val="3813567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TEXTING</a:t>
            </a:r>
          </a:p>
        </p:txBody>
      </p:sp>
      <p:sp>
        <p:nvSpPr>
          <p:cNvPr id="3" name="Text Placeholder 2"/>
          <p:cNvSpPr>
            <a:spLocks noGrp="1"/>
          </p:cNvSpPr>
          <p:nvPr>
            <p:ph type="body" sz="quarter" idx="13"/>
          </p:nvPr>
        </p:nvSpPr>
        <p:spPr/>
        <p:txBody>
          <a:bodyPr/>
          <a:lstStyle/>
          <a:p>
            <a:r>
              <a:rPr lang="en-US" dirty="0"/>
              <a:t>COLD TEXTING</a:t>
            </a:r>
          </a:p>
        </p:txBody>
      </p:sp>
      <p:sp>
        <p:nvSpPr>
          <p:cNvPr id="4" name="Content Placeholder 3"/>
          <p:cNvSpPr>
            <a:spLocks noGrp="1"/>
          </p:cNvSpPr>
          <p:nvPr>
            <p:ph idx="1"/>
          </p:nvPr>
        </p:nvSpPr>
        <p:spPr/>
        <p:txBody>
          <a:bodyPr>
            <a:normAutofit/>
          </a:bodyPr>
          <a:lstStyle/>
          <a:p>
            <a:r>
              <a:rPr lang="en-US" dirty="0"/>
              <a:t>Avoid inclusion of PHI</a:t>
            </a:r>
          </a:p>
          <a:p>
            <a:pPr lvl="1"/>
            <a:r>
              <a:rPr lang="en-US" dirty="0"/>
              <a:t>Must consider content of message combined with identifiers such as phone number</a:t>
            </a:r>
          </a:p>
          <a:p>
            <a:pPr lvl="1"/>
            <a:r>
              <a:rPr lang="en-US" dirty="0"/>
              <a:t>Staff signatures</a:t>
            </a:r>
          </a:p>
          <a:p>
            <a:r>
              <a:rPr lang="en-US" dirty="0"/>
              <a:t>Specific scripts</a:t>
            </a:r>
          </a:p>
          <a:p>
            <a:r>
              <a:rPr lang="en-US" dirty="0"/>
              <a:t>Splitting of messages over time</a:t>
            </a:r>
          </a:p>
          <a:p>
            <a:r>
              <a:rPr lang="en-US" dirty="0"/>
              <a:t>Risks to public health and health of client versus risk of PHI</a:t>
            </a:r>
          </a:p>
          <a:p>
            <a:pPr lvl="1"/>
            <a:endParaRPr lang="en-US" dirty="0"/>
          </a:p>
          <a:p>
            <a:endParaRPr lang="en-US" dirty="0"/>
          </a:p>
          <a:p>
            <a:endParaRPr lang="en-US" dirty="0"/>
          </a:p>
        </p:txBody>
      </p:sp>
    </p:spTree>
    <p:extLst>
      <p:ext uri="{BB962C8B-B14F-4D97-AF65-F5344CB8AC3E}">
        <p14:creationId xmlns:p14="http://schemas.microsoft.com/office/powerpoint/2010/main" val="664757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agency compliance office</a:t>
            </a:r>
          </a:p>
        </p:txBody>
      </p:sp>
      <p:sp>
        <p:nvSpPr>
          <p:cNvPr id="7" name="Text Placeholder 6"/>
          <p:cNvSpPr>
            <a:spLocks noGrp="1"/>
          </p:cNvSpPr>
          <p:nvPr>
            <p:ph type="body" sz="quarter" idx="13"/>
          </p:nvPr>
        </p:nvSpPr>
        <p:spPr/>
        <p:txBody>
          <a:bodyPr/>
          <a:lstStyle/>
          <a:p>
            <a:r>
              <a:rPr lang="en-US" sz="2400" dirty="0">
                <a:hlinkClick r:id="rId2"/>
              </a:rPr>
              <a:t>www.cosdcompliance.org</a:t>
            </a:r>
            <a:endParaRPr lang="en-US" sz="2400" dirty="0"/>
          </a:p>
        </p:txBody>
      </p:sp>
      <p:sp>
        <p:nvSpPr>
          <p:cNvPr id="4" name="Content Placeholder 3"/>
          <p:cNvSpPr>
            <a:spLocks noGrp="1"/>
          </p:cNvSpPr>
          <p:nvPr>
            <p:ph idx="1"/>
          </p:nvPr>
        </p:nvSpPr>
        <p:spPr/>
        <p:txBody>
          <a:bodyPr>
            <a:normAutofit/>
          </a:bodyPr>
          <a:lstStyle/>
          <a:p>
            <a:pPr marL="0" indent="0">
              <a:lnSpc>
                <a:spcPct val="120000"/>
              </a:lnSpc>
              <a:buNone/>
            </a:pPr>
            <a:r>
              <a:rPr lang="en-US" sz="2400" dirty="0">
                <a:solidFill>
                  <a:schemeClr val="accent1"/>
                </a:solidFill>
              </a:rPr>
              <a:t>Christy Carlson</a:t>
            </a:r>
          </a:p>
          <a:p>
            <a:pPr marL="285750" lvl="1" indent="0">
              <a:lnSpc>
                <a:spcPct val="120000"/>
              </a:lnSpc>
              <a:buNone/>
            </a:pPr>
            <a:r>
              <a:rPr lang="en-US" sz="1800" dirty="0"/>
              <a:t>Group Program Manager</a:t>
            </a:r>
          </a:p>
          <a:p>
            <a:pPr marL="285750" lvl="1" indent="0">
              <a:lnSpc>
                <a:spcPct val="120000"/>
              </a:lnSpc>
              <a:buNone/>
            </a:pPr>
            <a:r>
              <a:rPr lang="en-US" sz="1800" dirty="0"/>
              <a:t>619-338-2807</a:t>
            </a:r>
          </a:p>
          <a:p>
            <a:pPr marL="285750" lvl="1" indent="0">
              <a:lnSpc>
                <a:spcPct val="120000"/>
              </a:lnSpc>
              <a:buNone/>
            </a:pPr>
            <a:r>
              <a:rPr lang="en-US" sz="1600" dirty="0">
                <a:hlinkClick r:id="rId3"/>
              </a:rPr>
              <a:t>Christy.Carlson@sdcounty.ca.gov</a:t>
            </a:r>
            <a:endParaRPr lang="en-US" sz="1600" dirty="0"/>
          </a:p>
          <a:p>
            <a:pPr marL="0" indent="0">
              <a:lnSpc>
                <a:spcPct val="120000"/>
              </a:lnSpc>
              <a:buNone/>
            </a:pPr>
            <a:endParaRPr lang="en-US" sz="2400" dirty="0">
              <a:solidFill>
                <a:schemeClr val="accent1"/>
              </a:solidFill>
            </a:endParaRPr>
          </a:p>
          <a:p>
            <a:pPr marL="0" indent="0">
              <a:lnSpc>
                <a:spcPct val="120000"/>
              </a:lnSpc>
              <a:buNone/>
            </a:pPr>
            <a:r>
              <a:rPr lang="en-US" sz="2400" dirty="0">
                <a:solidFill>
                  <a:schemeClr val="accent1"/>
                </a:solidFill>
              </a:rPr>
              <a:t>Frank Larios</a:t>
            </a:r>
          </a:p>
          <a:p>
            <a:pPr marL="285750" lvl="1" indent="0">
              <a:lnSpc>
                <a:spcPct val="120000"/>
              </a:lnSpc>
              <a:buNone/>
            </a:pPr>
            <a:r>
              <a:rPr lang="en-US" sz="1800" dirty="0"/>
              <a:t>Privacy Officer</a:t>
            </a:r>
          </a:p>
          <a:p>
            <a:pPr marL="285750" lvl="1" indent="0">
              <a:lnSpc>
                <a:spcPct val="120000"/>
              </a:lnSpc>
              <a:buNone/>
            </a:pPr>
            <a:r>
              <a:rPr lang="en-US" sz="1800" dirty="0"/>
              <a:t>619-338-2231</a:t>
            </a:r>
          </a:p>
          <a:p>
            <a:pPr marL="285750" lvl="1" indent="0">
              <a:lnSpc>
                <a:spcPct val="120000"/>
              </a:lnSpc>
              <a:buNone/>
            </a:pPr>
            <a:r>
              <a:rPr lang="en-US" sz="1600" dirty="0">
                <a:hlinkClick r:id="rId4"/>
              </a:rPr>
              <a:t>Frank.Larios@sdcounty.ca.gov</a:t>
            </a:r>
            <a:endParaRPr lang="en-US" sz="1600" dirty="0"/>
          </a:p>
          <a:p>
            <a:pPr>
              <a:lnSpc>
                <a:spcPct val="120000"/>
              </a:lnSpc>
            </a:pPr>
            <a:endParaRPr lang="en-US" sz="2000" dirty="0"/>
          </a:p>
          <a:p>
            <a:endParaRPr lang="en-US" sz="2000" dirty="0"/>
          </a:p>
          <a:p>
            <a:endParaRPr lang="en-US" dirty="0"/>
          </a:p>
        </p:txBody>
      </p:sp>
      <p:sp>
        <p:nvSpPr>
          <p:cNvPr id="6" name="Content Placeholder 5"/>
          <p:cNvSpPr>
            <a:spLocks noGrp="1"/>
          </p:cNvSpPr>
          <p:nvPr>
            <p:ph sz="quarter" idx="4294967295"/>
          </p:nvPr>
        </p:nvSpPr>
        <p:spPr>
          <a:xfrm>
            <a:off x="5764213" y="2005012"/>
            <a:ext cx="5380037" cy="4024313"/>
          </a:xfrm>
        </p:spPr>
        <p:txBody>
          <a:bodyPr>
            <a:normAutofit fontScale="92500" lnSpcReduction="20000"/>
          </a:bodyPr>
          <a:lstStyle/>
          <a:p>
            <a:pPr marL="0" indent="0">
              <a:lnSpc>
                <a:spcPct val="140000"/>
              </a:lnSpc>
              <a:buNone/>
            </a:pPr>
            <a:r>
              <a:rPr lang="en-US" sz="2600" dirty="0">
                <a:solidFill>
                  <a:schemeClr val="accent1"/>
                </a:solidFill>
              </a:rPr>
              <a:t>Angie DeVoss</a:t>
            </a:r>
          </a:p>
          <a:p>
            <a:pPr marL="457200" lvl="1" indent="0">
              <a:lnSpc>
                <a:spcPct val="140000"/>
              </a:lnSpc>
              <a:buNone/>
            </a:pPr>
            <a:r>
              <a:rPr lang="en-US" sz="1900" dirty="0"/>
              <a:t>Privacy &amp; Deputy Compliance Officer</a:t>
            </a:r>
          </a:p>
          <a:p>
            <a:pPr marL="457200" lvl="1" indent="0">
              <a:lnSpc>
                <a:spcPct val="140000"/>
              </a:lnSpc>
              <a:buNone/>
            </a:pPr>
            <a:r>
              <a:rPr lang="en-US" sz="1900" dirty="0"/>
              <a:t>619-338-2808</a:t>
            </a:r>
          </a:p>
          <a:p>
            <a:pPr marL="457200" lvl="1" indent="0">
              <a:lnSpc>
                <a:spcPct val="140000"/>
              </a:lnSpc>
              <a:buNone/>
            </a:pPr>
            <a:r>
              <a:rPr lang="en-US" sz="1700" dirty="0">
                <a:hlinkClick r:id="rId5"/>
              </a:rPr>
              <a:t>Angie.DeVoss@sdcounty.ca.gov</a:t>
            </a:r>
            <a:endParaRPr lang="en-US" sz="1700" dirty="0"/>
          </a:p>
          <a:p>
            <a:pPr marL="0" indent="0">
              <a:lnSpc>
                <a:spcPct val="140000"/>
              </a:lnSpc>
              <a:buNone/>
            </a:pPr>
            <a:endParaRPr lang="en-US" sz="2500" dirty="0"/>
          </a:p>
          <a:p>
            <a:pPr marL="0" indent="0">
              <a:lnSpc>
                <a:spcPct val="140000"/>
              </a:lnSpc>
              <a:buNone/>
            </a:pPr>
            <a:r>
              <a:rPr lang="en-US" sz="2600" dirty="0" err="1">
                <a:solidFill>
                  <a:schemeClr val="accent1"/>
                </a:solidFill>
              </a:rPr>
              <a:t>Pilar</a:t>
            </a:r>
            <a:r>
              <a:rPr lang="en-US" sz="2600" dirty="0">
                <a:solidFill>
                  <a:schemeClr val="accent1"/>
                </a:solidFill>
              </a:rPr>
              <a:t> Miranda</a:t>
            </a:r>
          </a:p>
          <a:p>
            <a:pPr marL="457200" lvl="1" indent="0">
              <a:lnSpc>
                <a:spcPct val="140000"/>
              </a:lnSpc>
              <a:buNone/>
            </a:pPr>
            <a:r>
              <a:rPr lang="en-US" sz="1900" dirty="0"/>
              <a:t>Security Manager</a:t>
            </a:r>
          </a:p>
          <a:p>
            <a:pPr marL="457200" lvl="1" indent="0">
              <a:lnSpc>
                <a:spcPct val="140000"/>
              </a:lnSpc>
              <a:buNone/>
            </a:pPr>
            <a:r>
              <a:rPr lang="en-US" sz="1900" dirty="0"/>
              <a:t>619-338-2634</a:t>
            </a:r>
          </a:p>
          <a:p>
            <a:pPr marL="457200" lvl="1" indent="0">
              <a:lnSpc>
                <a:spcPct val="140000"/>
              </a:lnSpc>
              <a:buNone/>
            </a:pPr>
            <a:r>
              <a:rPr lang="en-US" sz="1700" dirty="0">
                <a:hlinkClick r:id="rId6"/>
              </a:rPr>
              <a:t>Pilar.Miranda@sdcounty.ca.gov</a:t>
            </a:r>
            <a:endParaRPr lang="en-US" sz="1700" dirty="0"/>
          </a:p>
          <a:p>
            <a:endParaRPr lang="en-US" dirty="0"/>
          </a:p>
        </p:txBody>
      </p:sp>
    </p:spTree>
    <p:extLst>
      <p:ext uri="{BB962C8B-B14F-4D97-AF65-F5344CB8AC3E}">
        <p14:creationId xmlns:p14="http://schemas.microsoft.com/office/powerpoint/2010/main" val="3935351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7AE80-53BC-4F9D-80DA-D211EA0404FD}"/>
              </a:ext>
            </a:extLst>
          </p:cNvPr>
          <p:cNvSpPr>
            <a:spLocks noGrp="1"/>
          </p:cNvSpPr>
          <p:nvPr>
            <p:ph type="title"/>
          </p:nvPr>
        </p:nvSpPr>
        <p:spPr/>
        <p:txBody>
          <a:bodyPr/>
          <a:lstStyle/>
          <a:p>
            <a:r>
              <a:rPr lang="en-US" dirty="0"/>
              <a:t>TEXTING</a:t>
            </a:r>
          </a:p>
        </p:txBody>
      </p:sp>
      <p:sp>
        <p:nvSpPr>
          <p:cNvPr id="3" name="Text Placeholder 2">
            <a:extLst>
              <a:ext uri="{FF2B5EF4-FFF2-40B4-BE49-F238E27FC236}">
                <a16:creationId xmlns:a16="http://schemas.microsoft.com/office/drawing/2014/main" id="{52AFF8A5-4E25-45EC-A496-9598C8600C13}"/>
              </a:ext>
            </a:extLst>
          </p:cNvPr>
          <p:cNvSpPr>
            <a:spLocks noGrp="1"/>
          </p:cNvSpPr>
          <p:nvPr>
            <p:ph type="body" sz="quarter" idx="13"/>
          </p:nvPr>
        </p:nvSpPr>
        <p:spPr/>
        <p:txBody>
          <a:bodyPr/>
          <a:lstStyle/>
          <a:p>
            <a:r>
              <a:rPr lang="en-US" dirty="0"/>
              <a:t>DISCLAIMER</a:t>
            </a:r>
          </a:p>
        </p:txBody>
      </p:sp>
      <p:sp>
        <p:nvSpPr>
          <p:cNvPr id="4" name="Content Placeholder 3">
            <a:extLst>
              <a:ext uri="{FF2B5EF4-FFF2-40B4-BE49-F238E27FC236}">
                <a16:creationId xmlns:a16="http://schemas.microsoft.com/office/drawing/2014/main" id="{A6B7B678-08F4-4ACD-88D9-4324F4D70317}"/>
              </a:ext>
            </a:extLst>
          </p:cNvPr>
          <p:cNvSpPr>
            <a:spLocks noGrp="1"/>
          </p:cNvSpPr>
          <p:nvPr>
            <p:ph idx="1"/>
          </p:nvPr>
        </p:nvSpPr>
        <p:spPr/>
        <p:txBody>
          <a:bodyPr/>
          <a:lstStyle/>
          <a:p>
            <a:pPr marL="0" indent="0">
              <a:buNone/>
            </a:pPr>
            <a:r>
              <a:rPr lang="en-US" dirty="0"/>
              <a:t>This training is provided as an aide to help you manage your agency’s privacy and security requirements.  It remains the responsibility of your agency to ensure your program is aware of and compliant with all of the applicable laws, rules, regulations, and contractual requirements of your agency.  This training should not be construed as legal advice.  </a:t>
            </a:r>
          </a:p>
          <a:p>
            <a:endParaRPr lang="en-US" dirty="0"/>
          </a:p>
        </p:txBody>
      </p:sp>
    </p:spTree>
    <p:extLst>
      <p:ext uri="{BB962C8B-B14F-4D97-AF65-F5344CB8AC3E}">
        <p14:creationId xmlns:p14="http://schemas.microsoft.com/office/powerpoint/2010/main" val="495508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TEXTING</a:t>
            </a:r>
          </a:p>
        </p:txBody>
      </p:sp>
      <p:sp>
        <p:nvSpPr>
          <p:cNvPr id="3" name="Text Placeholder 2"/>
          <p:cNvSpPr>
            <a:spLocks noGrp="1"/>
          </p:cNvSpPr>
          <p:nvPr>
            <p:ph type="body" sz="quarter" idx="13"/>
          </p:nvPr>
        </p:nvSpPr>
        <p:spPr/>
        <p:txBody>
          <a:bodyPr/>
          <a:lstStyle/>
          <a:p>
            <a:r>
              <a:rPr lang="en-US" dirty="0"/>
              <a:t>Defining the use case</a:t>
            </a:r>
          </a:p>
        </p:txBody>
      </p:sp>
      <p:sp>
        <p:nvSpPr>
          <p:cNvPr id="4" name="Content Placeholder 3"/>
          <p:cNvSpPr>
            <a:spLocks noGrp="1"/>
          </p:cNvSpPr>
          <p:nvPr>
            <p:ph idx="1"/>
          </p:nvPr>
        </p:nvSpPr>
        <p:spPr/>
        <p:txBody>
          <a:bodyPr/>
          <a:lstStyle/>
          <a:p>
            <a:r>
              <a:rPr lang="en-US" dirty="0"/>
              <a:t>Texting between staff about clients</a:t>
            </a:r>
          </a:p>
          <a:p>
            <a:r>
              <a:rPr lang="en-US" dirty="0"/>
              <a:t>Automated appointment reminders</a:t>
            </a:r>
          </a:p>
          <a:p>
            <a:r>
              <a:rPr lang="en-US" dirty="0"/>
              <a:t>‘Warm’ texts to existing clients who have requested texts</a:t>
            </a:r>
          </a:p>
          <a:p>
            <a:r>
              <a:rPr lang="en-US" dirty="0"/>
              <a:t>Replying to a text from a client who hasn’t signed the form</a:t>
            </a:r>
          </a:p>
          <a:p>
            <a:r>
              <a:rPr lang="en-US" dirty="0"/>
              <a:t>‘Cold’ texts to potential or current clients initiated by staff</a:t>
            </a:r>
          </a:p>
          <a:p>
            <a:endParaRPr lang="en-US" dirty="0"/>
          </a:p>
        </p:txBody>
      </p:sp>
    </p:spTree>
    <p:extLst>
      <p:ext uri="{BB962C8B-B14F-4D97-AF65-F5344CB8AC3E}">
        <p14:creationId xmlns:p14="http://schemas.microsoft.com/office/powerpoint/2010/main" val="1790079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TEXTING</a:t>
            </a:r>
          </a:p>
        </p:txBody>
      </p:sp>
      <p:sp>
        <p:nvSpPr>
          <p:cNvPr id="3" name="Text Placeholder 2"/>
          <p:cNvSpPr>
            <a:spLocks noGrp="1"/>
          </p:cNvSpPr>
          <p:nvPr>
            <p:ph type="body" sz="quarter" idx="13"/>
          </p:nvPr>
        </p:nvSpPr>
        <p:spPr/>
        <p:txBody>
          <a:bodyPr/>
          <a:lstStyle/>
          <a:p>
            <a:r>
              <a:rPr lang="en-US" dirty="0"/>
              <a:t>TEXTING BEWTEEN STAFF</a:t>
            </a:r>
          </a:p>
        </p:txBody>
      </p:sp>
      <p:sp>
        <p:nvSpPr>
          <p:cNvPr id="4" name="Content Placeholder 3"/>
          <p:cNvSpPr>
            <a:spLocks noGrp="1"/>
          </p:cNvSpPr>
          <p:nvPr>
            <p:ph idx="1"/>
          </p:nvPr>
        </p:nvSpPr>
        <p:spPr/>
        <p:txBody>
          <a:bodyPr/>
          <a:lstStyle/>
          <a:p>
            <a:r>
              <a:rPr lang="en-US" dirty="0"/>
              <a:t>Secure texting application</a:t>
            </a:r>
          </a:p>
          <a:p>
            <a:r>
              <a:rPr lang="en-US" dirty="0"/>
              <a:t>De-identified data</a:t>
            </a:r>
          </a:p>
          <a:p>
            <a:r>
              <a:rPr lang="en-US" dirty="0"/>
              <a:t>No PHI may be SMS texted between staff</a:t>
            </a:r>
          </a:p>
        </p:txBody>
      </p:sp>
    </p:spTree>
    <p:extLst>
      <p:ext uri="{BB962C8B-B14F-4D97-AF65-F5344CB8AC3E}">
        <p14:creationId xmlns:p14="http://schemas.microsoft.com/office/powerpoint/2010/main" val="4252555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TEXTING</a:t>
            </a:r>
          </a:p>
        </p:txBody>
      </p:sp>
      <p:sp>
        <p:nvSpPr>
          <p:cNvPr id="3" name="Text Placeholder 2"/>
          <p:cNvSpPr>
            <a:spLocks noGrp="1"/>
          </p:cNvSpPr>
          <p:nvPr>
            <p:ph type="body" sz="quarter" idx="13"/>
          </p:nvPr>
        </p:nvSpPr>
        <p:spPr/>
        <p:txBody>
          <a:bodyPr/>
          <a:lstStyle/>
          <a:p>
            <a:r>
              <a:rPr lang="en-US" dirty="0"/>
              <a:t>AUTOMATED APPOINTMENT REMINDERS VIA TEXT</a:t>
            </a:r>
          </a:p>
        </p:txBody>
      </p:sp>
      <p:sp>
        <p:nvSpPr>
          <p:cNvPr id="4" name="Content Placeholder 3"/>
          <p:cNvSpPr>
            <a:spLocks noGrp="1"/>
          </p:cNvSpPr>
          <p:nvPr>
            <p:ph idx="1"/>
          </p:nvPr>
        </p:nvSpPr>
        <p:spPr/>
        <p:txBody>
          <a:bodyPr/>
          <a:lstStyle/>
          <a:p>
            <a:r>
              <a:rPr lang="en-US" dirty="0"/>
              <a:t>Notice of Privacy Practices </a:t>
            </a:r>
          </a:p>
          <a:p>
            <a:r>
              <a:rPr lang="en-US" dirty="0"/>
              <a:t>Opt-in on intake paperwork</a:t>
            </a:r>
          </a:p>
          <a:p>
            <a:r>
              <a:rPr lang="en-US" dirty="0"/>
              <a:t>Updated phone numbers</a:t>
            </a:r>
          </a:p>
          <a:p>
            <a:r>
              <a:rPr lang="en-US" dirty="0"/>
              <a:t>Content of message:</a:t>
            </a:r>
          </a:p>
          <a:p>
            <a:pPr lvl="1"/>
            <a:r>
              <a:rPr lang="en-US" dirty="0"/>
              <a:t>Avoid clinic or practice names that infer treatment type</a:t>
            </a:r>
          </a:p>
          <a:p>
            <a:pPr lvl="1"/>
            <a:r>
              <a:rPr lang="en-US" dirty="0"/>
              <a:t>Be as generic as possible</a:t>
            </a:r>
          </a:p>
        </p:txBody>
      </p:sp>
    </p:spTree>
    <p:extLst>
      <p:ext uri="{BB962C8B-B14F-4D97-AF65-F5344CB8AC3E}">
        <p14:creationId xmlns:p14="http://schemas.microsoft.com/office/powerpoint/2010/main" val="2644827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TEXTING</a:t>
            </a:r>
          </a:p>
        </p:txBody>
      </p:sp>
      <p:sp>
        <p:nvSpPr>
          <p:cNvPr id="3" name="Text Placeholder 2"/>
          <p:cNvSpPr>
            <a:spLocks noGrp="1"/>
          </p:cNvSpPr>
          <p:nvPr>
            <p:ph type="body" sz="quarter" idx="13"/>
          </p:nvPr>
        </p:nvSpPr>
        <p:spPr/>
        <p:txBody>
          <a:bodyPr/>
          <a:lstStyle/>
          <a:p>
            <a:r>
              <a:rPr lang="en-US" dirty="0"/>
              <a:t>TEXTING CLIENTS WITH THEIR PERMISSION:</a:t>
            </a:r>
          </a:p>
          <a:p>
            <a:r>
              <a:rPr lang="en-US" dirty="0"/>
              <a:t>GUIDANCE FROM OCR-HIPAA:</a:t>
            </a:r>
          </a:p>
        </p:txBody>
      </p:sp>
      <p:sp>
        <p:nvSpPr>
          <p:cNvPr id="4" name="Content Placeholder 3"/>
          <p:cNvSpPr>
            <a:spLocks noGrp="1"/>
          </p:cNvSpPr>
          <p:nvPr>
            <p:ph idx="1"/>
          </p:nvPr>
        </p:nvSpPr>
        <p:spPr>
          <a:xfrm>
            <a:off x="838200" y="2328646"/>
            <a:ext cx="10515600" cy="4027703"/>
          </a:xfrm>
        </p:spPr>
        <p:txBody>
          <a:bodyPr>
            <a:normAutofit/>
          </a:bodyPr>
          <a:lstStyle/>
          <a:p>
            <a:r>
              <a:rPr lang="en-US" dirty="0"/>
              <a:t>SMS texting is bad because not encrypted</a:t>
            </a:r>
          </a:p>
          <a:p>
            <a:r>
              <a:rPr lang="en-US" dirty="0"/>
              <a:t>Communicate with clients in the manner they request</a:t>
            </a:r>
          </a:p>
          <a:p>
            <a:r>
              <a:rPr lang="en-US" dirty="0"/>
              <a:t>Unencrypted email guidance:</a:t>
            </a:r>
          </a:p>
          <a:p>
            <a:pPr lvl="1"/>
            <a:r>
              <a:rPr lang="en-US" sz="1400" dirty="0"/>
              <a:t>The “Privacy Rule does not prohibit the use of unencrypted e-mail for treatment-related communications between health care providers and patients” OCR-HIPAA  FAQ 12/15/2008</a:t>
            </a:r>
          </a:p>
          <a:p>
            <a:pPr lvl="1"/>
            <a:r>
              <a:rPr lang="en-US" sz="1400" dirty="0"/>
              <a:t>“We clarify that covered entities are permitted to send individuals unencrypted emails if they have advised the individual of the risk, and the individual still prefers the unencrypted email…. If individuals are notified of the risks and still prefer unencrypted email, the individual has the right to receive protected health information in that way, and covered entities are not responsible for unauthorized access of protected health information while in transmission to the individual based on the individual’s request. Further, covered entities are not responsible for safeguarding information once delivered to the individual.” 78 Fed Reg 5634 </a:t>
            </a:r>
          </a:p>
          <a:p>
            <a:r>
              <a:rPr lang="en-US" dirty="0"/>
              <a:t>SMS texting is same as unencrypted email</a:t>
            </a:r>
          </a:p>
          <a:p>
            <a:pPr lvl="1"/>
            <a:r>
              <a:rPr lang="en-US" sz="1400" dirty="0"/>
              <a:t>Roger Severino, Director of OCR – HIMSS 2018</a:t>
            </a:r>
          </a:p>
        </p:txBody>
      </p:sp>
    </p:spTree>
    <p:extLst>
      <p:ext uri="{BB962C8B-B14F-4D97-AF65-F5344CB8AC3E}">
        <p14:creationId xmlns:p14="http://schemas.microsoft.com/office/powerpoint/2010/main" val="2669773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TEXTING</a:t>
            </a:r>
          </a:p>
        </p:txBody>
      </p:sp>
      <p:sp>
        <p:nvSpPr>
          <p:cNvPr id="3" name="Text Placeholder 2"/>
          <p:cNvSpPr>
            <a:spLocks noGrp="1"/>
          </p:cNvSpPr>
          <p:nvPr>
            <p:ph type="body" sz="quarter" idx="13"/>
          </p:nvPr>
        </p:nvSpPr>
        <p:spPr/>
        <p:txBody>
          <a:bodyPr/>
          <a:lstStyle/>
          <a:p>
            <a:r>
              <a:rPr lang="en-US" dirty="0"/>
              <a:t>TEXTING CLIENTS WITH THEIR PERMISSION:</a:t>
            </a:r>
          </a:p>
          <a:p>
            <a:r>
              <a:rPr lang="en-US" dirty="0"/>
              <a:t>considerations</a:t>
            </a:r>
          </a:p>
        </p:txBody>
      </p:sp>
      <p:sp>
        <p:nvSpPr>
          <p:cNvPr id="4" name="Content Placeholder 3"/>
          <p:cNvSpPr>
            <a:spLocks noGrp="1"/>
          </p:cNvSpPr>
          <p:nvPr>
            <p:ph idx="1"/>
          </p:nvPr>
        </p:nvSpPr>
        <p:spPr>
          <a:xfrm>
            <a:off x="838200" y="2302008"/>
            <a:ext cx="10515600" cy="4054342"/>
          </a:xfrm>
        </p:spPr>
        <p:txBody>
          <a:bodyPr>
            <a:normAutofit/>
          </a:bodyPr>
          <a:lstStyle/>
          <a:p>
            <a:r>
              <a:rPr lang="en-US" dirty="0"/>
              <a:t>Client population and propensity to text</a:t>
            </a:r>
          </a:p>
          <a:p>
            <a:r>
              <a:rPr lang="en-US" dirty="0"/>
              <a:t>Unsecured versus secure texting</a:t>
            </a:r>
          </a:p>
          <a:p>
            <a:r>
              <a:rPr lang="en-US" dirty="0"/>
              <a:t>BYOD policies</a:t>
            </a:r>
          </a:p>
          <a:p>
            <a:r>
              <a:rPr lang="en-US" dirty="0"/>
              <a:t>Texting limits</a:t>
            </a:r>
          </a:p>
          <a:p>
            <a:pPr lvl="1"/>
            <a:r>
              <a:rPr lang="en-US" dirty="0"/>
              <a:t>Urgent and complicated issues</a:t>
            </a:r>
          </a:p>
          <a:p>
            <a:pPr lvl="1"/>
            <a:r>
              <a:rPr lang="en-US" dirty="0"/>
              <a:t>Appointments via text</a:t>
            </a:r>
          </a:p>
          <a:p>
            <a:r>
              <a:rPr lang="en-US" dirty="0"/>
              <a:t>Staff education re: how text differs from other communications</a:t>
            </a:r>
          </a:p>
          <a:p>
            <a:r>
              <a:rPr lang="en-US" dirty="0"/>
              <a:t>Billing and claims</a:t>
            </a:r>
          </a:p>
        </p:txBody>
      </p:sp>
    </p:spTree>
    <p:extLst>
      <p:ext uri="{BB962C8B-B14F-4D97-AF65-F5344CB8AC3E}">
        <p14:creationId xmlns:p14="http://schemas.microsoft.com/office/powerpoint/2010/main" val="92979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TEXTING</a:t>
            </a:r>
          </a:p>
        </p:txBody>
      </p:sp>
      <p:sp>
        <p:nvSpPr>
          <p:cNvPr id="3" name="Text Placeholder 2"/>
          <p:cNvSpPr>
            <a:spLocks noGrp="1"/>
          </p:cNvSpPr>
          <p:nvPr>
            <p:ph type="body" sz="quarter" idx="13"/>
          </p:nvPr>
        </p:nvSpPr>
        <p:spPr/>
        <p:txBody>
          <a:bodyPr/>
          <a:lstStyle/>
          <a:p>
            <a:r>
              <a:rPr lang="en-US" dirty="0"/>
              <a:t>TEXTING CLIENTS WITH THEIR PERMISSION:</a:t>
            </a:r>
          </a:p>
          <a:p>
            <a:r>
              <a:rPr lang="en-US" dirty="0"/>
              <a:t>RISKs</a:t>
            </a:r>
          </a:p>
        </p:txBody>
      </p:sp>
      <p:sp>
        <p:nvSpPr>
          <p:cNvPr id="4" name="Content Placeholder 3"/>
          <p:cNvSpPr>
            <a:spLocks noGrp="1"/>
          </p:cNvSpPr>
          <p:nvPr>
            <p:ph idx="1"/>
          </p:nvPr>
        </p:nvSpPr>
        <p:spPr>
          <a:xfrm>
            <a:off x="838200" y="2328646"/>
            <a:ext cx="10515600" cy="4027703"/>
          </a:xfrm>
        </p:spPr>
        <p:txBody>
          <a:bodyPr/>
          <a:lstStyle/>
          <a:p>
            <a:r>
              <a:rPr lang="en-US" dirty="0"/>
              <a:t>Decision to send unsecured PHI</a:t>
            </a:r>
          </a:p>
          <a:p>
            <a:r>
              <a:rPr lang="en-US" dirty="0"/>
              <a:t>Verifying identity of client</a:t>
            </a:r>
          </a:p>
          <a:p>
            <a:r>
              <a:rPr lang="en-US" dirty="0"/>
              <a:t>Accidental texting of PHI</a:t>
            </a:r>
          </a:p>
          <a:p>
            <a:r>
              <a:rPr lang="en-US" dirty="0"/>
              <a:t>Disregard of text limits/boundaries</a:t>
            </a:r>
          </a:p>
          <a:p>
            <a:pPr lvl="1"/>
            <a:r>
              <a:rPr lang="en-US" dirty="0"/>
              <a:t>Clinical issues, staff burnout</a:t>
            </a:r>
          </a:p>
        </p:txBody>
      </p:sp>
    </p:spTree>
    <p:extLst>
      <p:ext uri="{BB962C8B-B14F-4D97-AF65-F5344CB8AC3E}">
        <p14:creationId xmlns:p14="http://schemas.microsoft.com/office/powerpoint/2010/main" val="308859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TEXTING</a:t>
            </a:r>
          </a:p>
        </p:txBody>
      </p:sp>
      <p:sp>
        <p:nvSpPr>
          <p:cNvPr id="3" name="Text Placeholder 2"/>
          <p:cNvSpPr>
            <a:spLocks noGrp="1"/>
          </p:cNvSpPr>
          <p:nvPr>
            <p:ph type="body" sz="quarter" idx="13"/>
          </p:nvPr>
        </p:nvSpPr>
        <p:spPr/>
        <p:txBody>
          <a:bodyPr/>
          <a:lstStyle/>
          <a:p>
            <a:r>
              <a:rPr lang="en-US" dirty="0"/>
              <a:t>TEXTING CLIENTS WITH THEIR PERMISSION:</a:t>
            </a:r>
          </a:p>
          <a:p>
            <a:r>
              <a:rPr lang="en-US" dirty="0"/>
              <a:t>POLICIES</a:t>
            </a:r>
          </a:p>
        </p:txBody>
      </p:sp>
      <p:sp>
        <p:nvSpPr>
          <p:cNvPr id="4" name="Content Placeholder 3"/>
          <p:cNvSpPr>
            <a:spLocks noGrp="1"/>
          </p:cNvSpPr>
          <p:nvPr>
            <p:ph idx="1"/>
          </p:nvPr>
        </p:nvSpPr>
        <p:spPr>
          <a:xfrm>
            <a:off x="838200" y="2302008"/>
            <a:ext cx="10515600" cy="4054342"/>
          </a:xfrm>
        </p:spPr>
        <p:txBody>
          <a:bodyPr>
            <a:normAutofit/>
          </a:bodyPr>
          <a:lstStyle/>
          <a:p>
            <a:r>
              <a:rPr lang="en-US" dirty="0"/>
              <a:t>Addressing texting at intake </a:t>
            </a:r>
          </a:p>
          <a:p>
            <a:r>
              <a:rPr lang="en-US" dirty="0"/>
              <a:t>Expectation setting</a:t>
            </a:r>
          </a:p>
          <a:p>
            <a:pPr lvl="1"/>
            <a:r>
              <a:rPr lang="en-US" dirty="0"/>
              <a:t>Time of day and time to respond</a:t>
            </a:r>
          </a:p>
          <a:p>
            <a:pPr lvl="1"/>
            <a:r>
              <a:rPr lang="en-US" dirty="0"/>
              <a:t>Open case/closed case</a:t>
            </a:r>
          </a:p>
          <a:p>
            <a:pPr lvl="1"/>
            <a:r>
              <a:rPr lang="en-US" dirty="0"/>
              <a:t>Conversation limits</a:t>
            </a:r>
          </a:p>
          <a:p>
            <a:r>
              <a:rPr lang="en-US" dirty="0"/>
              <a:t>Client texting request form</a:t>
            </a:r>
          </a:p>
          <a:p>
            <a:r>
              <a:rPr lang="en-US" dirty="0"/>
              <a:t>Documentation of text messages</a:t>
            </a:r>
          </a:p>
          <a:p>
            <a:pPr lvl="1"/>
            <a:endParaRPr lang="en-US" dirty="0"/>
          </a:p>
          <a:p>
            <a:endParaRPr lang="en-US" dirty="0"/>
          </a:p>
          <a:p>
            <a:endParaRPr lang="en-US" dirty="0"/>
          </a:p>
        </p:txBody>
      </p:sp>
    </p:spTree>
    <p:extLst>
      <p:ext uri="{BB962C8B-B14F-4D97-AF65-F5344CB8AC3E}">
        <p14:creationId xmlns:p14="http://schemas.microsoft.com/office/powerpoint/2010/main" val="2866665680"/>
      </p:ext>
    </p:extLst>
  </p:cSld>
  <p:clrMapOvr>
    <a:masterClrMapping/>
  </p:clrMapOvr>
</p:sld>
</file>

<file path=ppt/theme/theme1.xml><?xml version="1.0" encoding="utf-8"?>
<a:theme xmlns:a="http://schemas.openxmlformats.org/drawingml/2006/main" name="2_Custom Design">
  <a:themeElements>
    <a:clrScheme name="Live Well San Diego">
      <a:dk1>
        <a:srgbClr val="595959"/>
      </a:dk1>
      <a:lt1>
        <a:sysClr val="window" lastClr="FFFFFF"/>
      </a:lt1>
      <a:dk2>
        <a:srgbClr val="A5BA49"/>
      </a:dk2>
      <a:lt2>
        <a:srgbClr val="FFFFFF"/>
      </a:lt2>
      <a:accent1>
        <a:srgbClr val="36C0C8"/>
      </a:accent1>
      <a:accent2>
        <a:srgbClr val="FAA633"/>
      </a:accent2>
      <a:accent3>
        <a:srgbClr val="A5BA49"/>
      </a:accent3>
      <a:accent4>
        <a:srgbClr val="FDBA16"/>
      </a:accent4>
      <a:accent5>
        <a:srgbClr val="779042"/>
      </a:accent5>
      <a:accent6>
        <a:srgbClr val="F47F26"/>
      </a:accent6>
      <a:hlink>
        <a:srgbClr val="00A9C5"/>
      </a:hlink>
      <a:folHlink>
        <a:srgbClr val="C7DC6D"/>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Live Well San Diego">
      <a:dk1>
        <a:srgbClr val="595959"/>
      </a:dk1>
      <a:lt1>
        <a:sysClr val="window" lastClr="FFFFFF"/>
      </a:lt1>
      <a:dk2>
        <a:srgbClr val="A5BA49"/>
      </a:dk2>
      <a:lt2>
        <a:srgbClr val="FFFFFF"/>
      </a:lt2>
      <a:accent1>
        <a:srgbClr val="36C0C8"/>
      </a:accent1>
      <a:accent2>
        <a:srgbClr val="FAA633"/>
      </a:accent2>
      <a:accent3>
        <a:srgbClr val="A5BA49"/>
      </a:accent3>
      <a:accent4>
        <a:srgbClr val="FDBA16"/>
      </a:accent4>
      <a:accent5>
        <a:srgbClr val="779042"/>
      </a:accent5>
      <a:accent6>
        <a:srgbClr val="F47F26"/>
      </a:accent6>
      <a:hlink>
        <a:srgbClr val="00A9C5"/>
      </a:hlink>
      <a:folHlink>
        <a:srgbClr val="C7DC6D"/>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Live Well San Diego">
      <a:dk1>
        <a:srgbClr val="595959"/>
      </a:dk1>
      <a:lt1>
        <a:sysClr val="window" lastClr="FFFFFF"/>
      </a:lt1>
      <a:dk2>
        <a:srgbClr val="A5BA49"/>
      </a:dk2>
      <a:lt2>
        <a:srgbClr val="FFFFFF"/>
      </a:lt2>
      <a:accent1>
        <a:srgbClr val="36C0C8"/>
      </a:accent1>
      <a:accent2>
        <a:srgbClr val="FAA633"/>
      </a:accent2>
      <a:accent3>
        <a:srgbClr val="A5BA49"/>
      </a:accent3>
      <a:accent4>
        <a:srgbClr val="FDBA16"/>
      </a:accent4>
      <a:accent5>
        <a:srgbClr val="779042"/>
      </a:accent5>
      <a:accent6>
        <a:srgbClr val="F47F26"/>
      </a:accent6>
      <a:hlink>
        <a:srgbClr val="00A9C5"/>
      </a:hlink>
      <a:folHlink>
        <a:srgbClr val="C7DC6D"/>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5F6C4FE6480234CA1AD78F463961847" ma:contentTypeVersion="3" ma:contentTypeDescription="Create a new document." ma:contentTypeScope="" ma:versionID="c6c9eb54b8d62aa291e3931c46db2a89">
  <xsd:schema xmlns:xsd="http://www.w3.org/2001/XMLSchema" xmlns:xs="http://www.w3.org/2001/XMLSchema" xmlns:p="http://schemas.microsoft.com/office/2006/metadata/properties" xmlns:ns2="649a96f5-63bb-4aa9-a40c-7e9fd9d338dd" xmlns:ns3="http://schemas.microsoft.com/sharepoint/v4" targetNamespace="http://schemas.microsoft.com/office/2006/metadata/properties" ma:root="true" ma:fieldsID="aa146dcf3d5625c94392df2571e49534" ns2:_="" ns3:_="">
    <xsd:import namespace="649a96f5-63bb-4aa9-a40c-7e9fd9d338dd"/>
    <xsd:import namespace="http://schemas.microsoft.com/sharepoint/v4"/>
    <xsd:element name="properties">
      <xsd:complexType>
        <xsd:sequence>
          <xsd:element name="documentManagement">
            <xsd:complexType>
              <xsd:all>
                <xsd:element ref="ns2:Document_x0020_Type" minOccurs="0"/>
                <xsd:element ref="ns2:Description0" minOccurs="0"/>
                <xsd:element ref="ns3: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9a96f5-63bb-4aa9-a40c-7e9fd9d338dd" elementFormDefault="qualified">
    <xsd:import namespace="http://schemas.microsoft.com/office/2006/documentManagement/types"/>
    <xsd:import namespace="http://schemas.microsoft.com/office/infopath/2007/PartnerControls"/>
    <xsd:element name="Document_x0020_Type" ma:index="8" nillable="true" ma:displayName="Template" ma:format="Dropdown" ma:internalName="Document_x0020_Type">
      <xsd:simpleType>
        <xsd:restriction base="dms:Choice">
          <xsd:enumeration value="PowerPoint Templates"/>
          <xsd:enumeration value="Flyers/One Sheets"/>
          <xsd:enumeration value="Meeting Agendas"/>
          <xsd:enumeration value="Flowcharts/Organizational Charts"/>
          <xsd:enumeration value="Data Reports"/>
          <xsd:enumeration value="Email Signatures"/>
          <xsd:enumeration value="Other"/>
        </xsd:restriction>
      </xsd:simpleType>
    </xsd:element>
    <xsd:element name="Description0" ma:index="9" nillable="true" ma:displayName="Description" ma:internalName="Description0">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0"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ocument_x0020_Type xmlns="649a96f5-63bb-4aa9-a40c-7e9fd9d338dd">PowerPoint Templates</Document_x0020_Type>
    <Description0 xmlns="649a96f5-63bb-4aa9-a40c-7e9fd9d338dd">Widescreen template for PowerPoint presentations</Description0>
    <IconOverlay xmlns="http://schemas.microsoft.com/sharepoint/v4" xsi:nil="true"/>
  </documentManagement>
</p:properties>
</file>

<file path=customXml/itemProps1.xml><?xml version="1.0" encoding="utf-8"?>
<ds:datastoreItem xmlns:ds="http://schemas.openxmlformats.org/officeDocument/2006/customXml" ds:itemID="{D917B76B-B35C-48F2-8646-7F04308130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9a96f5-63bb-4aa9-a40c-7e9fd9d338dd"/>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DCC8F84-F301-439D-A1CC-07FAF9B49EE9}">
  <ds:schemaRefs>
    <ds:schemaRef ds:uri="http://schemas.microsoft.com/sharepoint/v3/contenttype/forms"/>
  </ds:schemaRefs>
</ds:datastoreItem>
</file>

<file path=customXml/itemProps3.xml><?xml version="1.0" encoding="utf-8"?>
<ds:datastoreItem xmlns:ds="http://schemas.openxmlformats.org/officeDocument/2006/customXml" ds:itemID="{AD419014-23F5-4921-B8D5-186F76BAA351}">
  <ds:schemaRefs>
    <ds:schemaRef ds:uri="http://schemas.microsoft.com/office/2006/metadata/properties"/>
    <ds:schemaRef ds:uri="http://purl.org/dc/terms/"/>
    <ds:schemaRef ds:uri="http://www.w3.org/XML/1998/namespace"/>
    <ds:schemaRef ds:uri="http://purl.org/dc/elements/1.1/"/>
    <ds:schemaRef ds:uri="http://schemas.microsoft.com/office/infopath/2007/PartnerControls"/>
    <ds:schemaRef ds:uri="http://schemas.microsoft.com/office/2006/documentManagement/types"/>
    <ds:schemaRef ds:uri="http://schemas.microsoft.com/sharepoint/v4"/>
    <ds:schemaRef ds:uri="http://schemas.openxmlformats.org/package/2006/metadata/core-properties"/>
    <ds:schemaRef ds:uri="649a96f5-63bb-4aa9-a40c-7e9fd9d338dd"/>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948</TotalTime>
  <Words>706</Words>
  <Application>Microsoft Office PowerPoint</Application>
  <PresentationFormat>Widescreen</PresentationFormat>
  <Paragraphs>104</Paragraphs>
  <Slides>12</Slides>
  <Notes>0</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12</vt:i4>
      </vt:variant>
    </vt:vector>
  </HeadingPairs>
  <TitlesOfParts>
    <vt:vector size="19" baseType="lpstr">
      <vt:lpstr>Arial</vt:lpstr>
      <vt:lpstr>Calibri</vt:lpstr>
      <vt:lpstr>Wingdings</vt:lpstr>
      <vt:lpstr>2_Custom Design</vt:lpstr>
      <vt:lpstr>Custom Design</vt:lpstr>
      <vt:lpstr>1_Custom Design</vt:lpstr>
      <vt:lpstr>3_Custom Design</vt:lpstr>
      <vt:lpstr> TEXTING CONSIDERATIONS </vt:lpstr>
      <vt:lpstr>TEXTING</vt:lpstr>
      <vt:lpstr>TEXTING</vt:lpstr>
      <vt:lpstr>TEXTING</vt:lpstr>
      <vt:lpstr>TEXTING</vt:lpstr>
      <vt:lpstr>TEXTING</vt:lpstr>
      <vt:lpstr>TEXTING</vt:lpstr>
      <vt:lpstr>TEXTING</vt:lpstr>
      <vt:lpstr>TEXTING</vt:lpstr>
      <vt:lpstr>PowerPoint Presentation</vt:lpstr>
      <vt:lpstr>TEXTING</vt:lpstr>
      <vt:lpstr>agency compliance office</vt:lpstr>
    </vt:vector>
  </TitlesOfParts>
  <Company>The County of San Diego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General Overview</dc:subject>
  <dc:creator>Findlay, Lana</dc:creator>
  <cp:lastModifiedBy>DeVoss, Angie BC</cp:lastModifiedBy>
  <cp:revision>57</cp:revision>
  <dcterms:created xsi:type="dcterms:W3CDTF">2017-12-05T21:01:58Z</dcterms:created>
  <dcterms:modified xsi:type="dcterms:W3CDTF">2019-06-20T22:45:02Z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0x01010005F6C4FE6480234CA1AD78F463961847</vt:lpwstr>
  </property>
</Properties>
</file>